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73" r:id="rId12"/>
    <p:sldId id="272" r:id="rId13"/>
    <p:sldId id="271" r:id="rId14"/>
    <p:sldId id="275" r:id="rId15"/>
    <p:sldId id="274" r:id="rId16"/>
    <p:sldId id="276" r:id="rId17"/>
    <p:sldId id="280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ДС»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7304856" cy="5328592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«Народные праздники, игры и сказки, как средство духовно – нравственного и патриотического воспитания в ДОУ»</a:t>
            </a: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Музыкальный руководитель: Богатырева А.В.</a:t>
            </a: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2025г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«День Победы»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81762"/>
            <a:ext cx="3941164" cy="2351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81762"/>
            <a:ext cx="3529744" cy="23516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9" y="1196752"/>
            <a:ext cx="3944807" cy="2464808"/>
          </a:xfrm>
          <a:prstGeom prst="rect">
            <a:avLst/>
          </a:prstGeom>
        </p:spPr>
      </p:pic>
      <p:pic>
        <p:nvPicPr>
          <p:cNvPr id="1026" name="Picture 2" descr="C:\Users\Home5\Downloads\20220504_1137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15" y="1196752"/>
            <a:ext cx="3566977" cy="2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8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4" y="1124744"/>
            <a:ext cx="4224470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384376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54" y="3861048"/>
            <a:ext cx="36758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0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 страницам блокадного Ленинграда»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0" y="3933056"/>
            <a:ext cx="2952328" cy="2815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4" y="1268760"/>
            <a:ext cx="3168352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84941"/>
            <a:ext cx="2736304" cy="36484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41" y="1133706"/>
            <a:ext cx="2941077" cy="32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0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«День космонавтики»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1760" y="1052737"/>
            <a:ext cx="4032448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69026"/>
            <a:ext cx="2304256" cy="3072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31" y="3703323"/>
            <a:ext cx="2489884" cy="29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0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«12 июня – День России»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24036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96480"/>
            <a:ext cx="30243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«8 марта – Международный женский день»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2" y="1267553"/>
            <a:ext cx="3743238" cy="2183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2" y="4005064"/>
            <a:ext cx="3743238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33254"/>
            <a:ext cx="3556025" cy="2183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2301719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«День матери»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765789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3765789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12469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91246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«Покрова на Дону»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96752"/>
            <a:ext cx="3840426" cy="2880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88432" cy="2880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21602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5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ДОСТОЙНОЕ ПОКОЛЕНИЕ – ДОСТОЙНОЙ СТРАНЫ!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03848" y="1052736"/>
            <a:ext cx="5482952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едины, вне зависимости от статуса и национальности. Дружны, крепки – друг за друга! Все идет из детства.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6" y="2276872"/>
            <a:ext cx="5027103" cy="4464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3247071" cy="38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2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3010346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010101"/>
                </a:solidFill>
                <a:latin typeface="Times New Roman"/>
                <a:ea typeface="Times New Roman"/>
              </a:rPr>
              <a:t>Нельзя пробудить чувство Родины без   восприятия и переживания         окружающего  мира.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10101"/>
                </a:solidFill>
                <a:latin typeface="Times New Roman"/>
                <a:ea typeface="Times New Roman"/>
              </a:rPr>
              <a:t>Пусть в сердце малыша на всю жизнь останутся воспоминания о маленьком уголке далёкого детства.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10101"/>
                </a:solidFill>
                <a:latin typeface="Times New Roman"/>
                <a:ea typeface="Times New Roman"/>
              </a:rPr>
              <a:t>Пусть с этим уголком связывается образ великой Родины.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010101"/>
                </a:solidFill>
                <a:latin typeface="Times New Roman"/>
                <a:ea typeface="Times New Roman"/>
              </a:rPr>
              <a:t>                                   </a:t>
            </a:r>
            <a:r>
              <a:rPr lang="ru-RU" sz="2000" b="1" dirty="0" smtClean="0">
                <a:solidFill>
                  <a:srgbClr val="010101"/>
                </a:solidFill>
                <a:latin typeface="Times New Roman"/>
                <a:ea typeface="Times New Roman"/>
              </a:rPr>
              <a:t>В.А</a:t>
            </a:r>
            <a:r>
              <a:rPr lang="ru-RU" sz="2000" b="1" dirty="0">
                <a:solidFill>
                  <a:srgbClr val="010101"/>
                </a:solidFill>
                <a:latin typeface="Times New Roman"/>
                <a:ea typeface="Times New Roman"/>
              </a:rPr>
              <a:t>. Сухомлинский.</a:t>
            </a:r>
            <a:r>
              <a:rPr lang="ru-RU" sz="2000" i="1" dirty="0">
                <a:solidFill>
                  <a:srgbClr val="010101"/>
                </a:solidFill>
                <a:latin typeface="Times New Roman"/>
                <a:ea typeface="Times New Roman"/>
              </a:rPr>
              <a:t>   </a:t>
            </a:r>
            <a:r>
              <a:rPr lang="ru-RU" sz="1600" i="1" dirty="0">
                <a:solidFill>
                  <a:srgbClr val="010101"/>
                </a:solidFill>
                <a:latin typeface="Times New Roman"/>
                <a:ea typeface="Times New Roman"/>
              </a:rPr>
              <a:t>     </a:t>
            </a:r>
            <a:r>
              <a:rPr lang="ru-RU" sz="1600" dirty="0">
                <a:solidFill>
                  <a:srgbClr val="010101"/>
                </a:solidFill>
                <a:latin typeface="Times New Roman"/>
                <a:ea typeface="Times New Roman"/>
              </a:rPr>
              <a:t>                 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769"/>
            <a:ext cx="2808312" cy="39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3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5"/>
            <a:ext cx="6190456" cy="86409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нравственно -патриотического воспитания: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гуманной, духовно – нравственной личности, достойных будущих граждан России, патриотов своего Отечества.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628800"/>
            <a:ext cx="6768752" cy="4010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нравственно – патриотического воспитания: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-воспитание у ребенка любви и привязанности к своей семье, дому , детскому саду,  стране в целом;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-бережное отношение к истории и традициям;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чувства ответственности и гордости за достижения страны;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-толерантное отношение к другим людям;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элементарных знаний о правах человека.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88226"/>
            <a:ext cx="3096344" cy="2235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09120"/>
            <a:ext cx="309634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21462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Патриотизм – это любовь к родине, любовь нельзя ни купить, не подарить, нельзя заставить любить. Можно создать условия, чтобы молодой человек дорожил тем, что ему досталось от своих дедов и прадедов, это все должно быть в нашем сердце, это то, без чего человек не может существовать, если хочет быть человеком!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В.В.Путин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684076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33" y="3697031"/>
            <a:ext cx="3968467" cy="2972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97031"/>
            <a:ext cx="3840458" cy="2973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6" y="260648"/>
            <a:ext cx="3840426" cy="28803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33" y="260648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Народ, который не знает своей культуры и истории – презрен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легкомысленен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Н.М.Карамзин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352336" cy="3106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515446" cy="288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Календарные праздники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оставляем без внимания русские народные праздники.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«Масленица»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«Покрова на Дону»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86002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Календарные праздники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оставляем без внимания русские народные праздники.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«Троица»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«Рождество»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6912"/>
            <a:ext cx="4041775" cy="3024336"/>
          </a:xfrm>
        </p:spPr>
      </p:pic>
    </p:spTree>
    <p:extLst>
      <p:ext uri="{BB962C8B-B14F-4D97-AF65-F5344CB8AC3E}">
        <p14:creationId xmlns:p14="http://schemas.microsoft.com/office/powerpoint/2010/main" val="298997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629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Родной край – наша малая родина.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16936"/>
            <a:ext cx="3456384" cy="183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82" y="4572532"/>
            <a:ext cx="2845646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8" y="1633140"/>
            <a:ext cx="3203056" cy="1803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16" y="3715095"/>
            <a:ext cx="3115382" cy="1942684"/>
          </a:xfrm>
          <a:prstGeom prst="rect">
            <a:avLst/>
          </a:prstGeom>
        </p:spPr>
      </p:pic>
      <p:pic>
        <p:nvPicPr>
          <p:cNvPr id="1026" name="Picture 2" descr="C:\Users\Home5\Downloads\IMG-20240619-WA00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3" y="3525047"/>
            <a:ext cx="2468116" cy="32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71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296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МБДОУ «Пигаревский ДС»</vt:lpstr>
      <vt:lpstr>Нельзя пробудить чувство Родины без   восприятия и переживания         окружающего  мира. Пусть в сердце малыша на всю жизнь останутся воспоминания о маленьком уголке далёкого детства. Пусть с этим уголком связывается образ великой Родины.                                    В.А. Сухомлинский.                          </vt:lpstr>
      <vt:lpstr>Цель нравственно -патриотического воспитания: воспитание гуманной, духовно – нравственной личности, достойных будущих граждан России, патриотов своего Отечества.</vt:lpstr>
      <vt:lpstr>Патриотизм – это любовь к родине, любовь нельзя ни купить, не подарить, нельзя заставить любить. Можно создать условия, чтобы молодой человек дорожил тем, что ему досталось от своих дедов и прадедов, это все должно быть в нашем сердце, это то, без чего человек не может существовать, если хочет быть человеком!                                                                                В.В.Путин</vt:lpstr>
      <vt:lpstr>Презентация PowerPoint</vt:lpstr>
      <vt:lpstr>Народ, который не знает своей культуры и истории – презрен и легкомысленен.                                                          Н.М.Карамзин</vt:lpstr>
      <vt:lpstr>Календарные праздники Не оставляем без внимания русские народные праздники.</vt:lpstr>
      <vt:lpstr>Календарные праздники Не оставляем без внимания русские народные праздники.</vt:lpstr>
      <vt:lpstr>Родной край – наша малая родина.</vt:lpstr>
      <vt:lpstr>«День Победы»</vt:lpstr>
      <vt:lpstr>«День защитника Отечества»</vt:lpstr>
      <vt:lpstr>«По страницам блокадного Ленинграда»</vt:lpstr>
      <vt:lpstr>«День космонавтики»</vt:lpstr>
      <vt:lpstr>«12 июня – День России»</vt:lpstr>
      <vt:lpstr>«8 марта – Международный женский день»</vt:lpstr>
      <vt:lpstr>«День матери»</vt:lpstr>
      <vt:lpstr>«Покрова на Дону»</vt:lpstr>
      <vt:lpstr>ДОСТОЙНОЕ ПОКОЛЕНИЕ – ДОСТОЙНОЙ СТРАНЫ!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Home5</dc:creator>
  <cp:lastModifiedBy>Home5</cp:lastModifiedBy>
  <cp:revision>32</cp:revision>
  <dcterms:created xsi:type="dcterms:W3CDTF">2025-04-09T12:30:40Z</dcterms:created>
  <dcterms:modified xsi:type="dcterms:W3CDTF">2025-04-11T12:11:16Z</dcterms:modified>
</cp:coreProperties>
</file>