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5"/>
  </p:notesMasterIdLst>
  <p:sldIdLst>
    <p:sldId id="256" r:id="rId2"/>
    <p:sldId id="289" r:id="rId3"/>
    <p:sldId id="279" r:id="rId4"/>
    <p:sldId id="290" r:id="rId5"/>
    <p:sldId id="286" r:id="rId6"/>
    <p:sldId id="302" r:id="rId7"/>
    <p:sldId id="283" r:id="rId8"/>
    <p:sldId id="264" r:id="rId9"/>
    <p:sldId id="261" r:id="rId10"/>
    <p:sldId id="292" r:id="rId11"/>
    <p:sldId id="295" r:id="rId12"/>
    <p:sldId id="297" r:id="rId13"/>
    <p:sldId id="29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146" autoAdjust="0"/>
  </p:normalViewPr>
  <p:slideViewPr>
    <p:cSldViewPr>
      <p:cViewPr>
        <p:scale>
          <a:sx n="57" d="100"/>
          <a:sy n="57" d="100"/>
        </p:scale>
        <p:origin x="-2198" y="-5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8D19A-C0E3-437E-A2FE-99E182FC7BAF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9A4D2-9A44-482E-B439-D85A2622F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4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9A4D2-9A44-482E-B439-D85A2622F9F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A43D22-E300-4A6A-9894-F2FFD36A0203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08012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solidFill>
                  <a:srgbClr val="C00000"/>
                </a:solidFill>
              </a:rPr>
              <a:t/>
            </a:r>
            <a:br>
              <a:rPr lang="ru-RU" sz="8000" dirty="0" smtClean="0">
                <a:solidFill>
                  <a:srgbClr val="C00000"/>
                </a:solidFill>
              </a:rPr>
            </a:b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«Кто такие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донские казаки?»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Воспитатель: Калашникова Д.С.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322830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Пигаревский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3" t="19966" r="4088" b="24729"/>
          <a:stretch/>
        </p:blipFill>
        <p:spPr>
          <a:xfrm>
            <a:off x="755576" y="2514718"/>
            <a:ext cx="4248471" cy="32185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332656"/>
            <a:ext cx="4824536" cy="25202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если вдруг начиналась война – казак садился на коня, брал шашку в руки и воевать обязан был до победы.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азак с шашкой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496524"/>
            <a:ext cx="3456384" cy="2932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4572000" y="34290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Жизнь была не лёгкой и опасной, так как часто нападали враги на русские земли, а казаки любили всегда свою Родину – Русь и готовы были в любой момент встать на её защиту.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0"/>
            <a:ext cx="4104456" cy="41943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404664"/>
            <a:ext cx="8496944" cy="61206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Казак смелый, отважный, храбрый воин: воевал на 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коне с винтовкой 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через плечо и 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шашкой в руке.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Каждый казак 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имел личное 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оружие – саблю и  </a:t>
            </a: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верховую лошадь.</a:t>
            </a:r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lang="ru-RU" sz="3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7"/>
          <a:stretch/>
        </p:blipFill>
        <p:spPr>
          <a:xfrm>
            <a:off x="3923928" y="1196752"/>
            <a:ext cx="4821061" cy="5256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" b="5423"/>
          <a:stretch>
            <a:fillRect/>
          </a:stretch>
        </p:blipFill>
        <p:spPr bwMode="auto">
          <a:xfrm>
            <a:off x="4618185" y="260648"/>
            <a:ext cx="4525815" cy="34846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8738" y="3789040"/>
            <a:ext cx="4415262" cy="3495889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Смелость, отвага,  </a:t>
            </a:r>
            <a:r>
              <a:rPr lang="ru-RU" sz="1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1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ловкость </a:t>
            </a:r>
            <a:r>
              <a:rPr lang="ru-RU" sz="1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воспитывались  в </a:t>
            </a:r>
            <a:r>
              <a:rPr lang="ru-RU" sz="1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казаках с </a:t>
            </a:r>
            <a:r>
              <a:rPr lang="ru-RU" sz="1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детства</a:t>
            </a:r>
            <a:r>
              <a:rPr lang="ru-RU" sz="1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Казаки – надёжная сила                         </a:t>
            </a:r>
            <a:r>
              <a:rPr lang="ru-RU" sz="1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Родины </a:t>
            </a:r>
            <a:r>
              <a:rPr lang="ru-RU" sz="1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все времена!</a:t>
            </a:r>
          </a:p>
          <a:p>
            <a:endParaRPr lang="ru-RU" sz="14400" dirty="0" smtClean="0">
              <a:solidFill>
                <a:srgbClr val="002060"/>
              </a:solidFill>
            </a:endParaRPr>
          </a:p>
          <a:p>
            <a:endParaRPr lang="ru-RU" sz="14400" dirty="0" smtClean="0"/>
          </a:p>
          <a:p>
            <a:endParaRPr lang="ru-RU" sz="3200" dirty="0" smtClean="0"/>
          </a:p>
          <a:p>
            <a:r>
              <a:rPr lang="ru-RU" sz="3200" dirty="0" smtClean="0"/>
              <a:t>                                   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                                  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                                  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                                  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427984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159904" y="0"/>
            <a:ext cx="41081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Атаман Это казачий командир, у него хранилось казачье знамя, с ним в бой шли казаки. Атаман всегда был впереди, он отвечал за воинскую дисциплину и порядок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2962672" cy="57717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Мальчики в этих семьях росли смелыми, ловкими, выносливыми, играли в военные игры. Они уже с детства готовились к будущей военной службе, а для этого нужно было научиться уверенно скакать на коне, быстро бегать, размахивая деревянной шашкой.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азаки дети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548680"/>
            <a:ext cx="5447768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476672"/>
            <a:ext cx="2458615" cy="48006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давние времена, в наши края бежали со всей России люди от тяжёлой жизни. Они селились по берегам рек нашего Донского края.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азаки вол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620688"/>
            <a:ext cx="5832647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3168352" cy="2160240"/>
          </a:xfrm>
        </p:spPr>
        <p:txBody>
          <a:bodyPr>
            <a:noAutofit/>
          </a:bodyPr>
          <a:lstStyle/>
          <a:p>
            <a:r>
              <a:rPr lang="ru-RU" sz="3200" b="0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</a:t>
            </a:r>
            <a:r>
              <a:rPr lang="ru-RU" sz="3200" b="0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очему по берегам рек расселялись и строили свои жилища люди?</a:t>
            </a:r>
            <a:endParaRPr lang="ru-RU" sz="3200" b="0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941168"/>
            <a:ext cx="8352928" cy="158417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Да потому, что, где вода – там и жизнь. 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5" name="Рисунок 4" descr="домик у рек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14" b="1414"/>
          <a:stretch>
            <a:fillRect/>
          </a:stretch>
        </p:blipFill>
        <p:spPr>
          <a:xfrm>
            <a:off x="3563888" y="476672"/>
            <a:ext cx="5171256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18720" cy="18916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Люди обустраивали жилища, обзаводились семьями и жили.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саманная хат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708920"/>
            <a:ext cx="3672408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казаки дом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708920"/>
            <a:ext cx="4038600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1628800"/>
            <a:ext cx="9143465" cy="5229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07504" y="0"/>
            <a:ext cx="87849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Казаки всегда были привязаны к рекам и называли свои войска по названиям крупных рек, вдоль которых они обитали.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3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941168"/>
            <a:ext cx="8295456" cy="100036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Казаки были сильные и уверенные в себе люди, ведь им приходилось делать самим всё, что нужно для жизни: жилище построить, семью кормить, одевать, и хозяйство обустраивать.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зак в быту 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455" r="5455"/>
          <a:stretch>
            <a:fillRect/>
          </a:stretch>
        </p:blipFill>
        <p:spPr>
          <a:xfrm>
            <a:off x="971600" y="404664"/>
            <a:ext cx="6912768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ЗАЧИЙ ДОМ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958" r="9958"/>
          <a:stretch>
            <a:fillRect/>
          </a:stretch>
        </p:blipFill>
        <p:spPr>
          <a:xfrm>
            <a:off x="539552" y="188640"/>
            <a:ext cx="8136904" cy="5832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заки быт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16" r="5916"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99392"/>
            <a:ext cx="4499991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718</TotalTime>
  <Words>309</Words>
  <Application>Microsoft Office PowerPoint</Application>
  <PresentationFormat>Экран (4:3)</PresentationFormat>
  <Paragraphs>44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</vt:lpstr>
      <vt:lpstr>Презентация PowerPoint</vt:lpstr>
      <vt:lpstr>Почему по берегам рек расселялись и строили свои жилища люди?</vt:lpstr>
      <vt:lpstr>Люди обустраивали жилища, обзаводились семьями и жили.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Home5</cp:lastModifiedBy>
  <cp:revision>32</cp:revision>
  <dcterms:created xsi:type="dcterms:W3CDTF">2014-09-15T22:10:58Z</dcterms:created>
  <dcterms:modified xsi:type="dcterms:W3CDTF">2024-04-05T06:09:41Z</dcterms:modified>
</cp:coreProperties>
</file>