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Default Extension="wav" ContentType="audio/wav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77" r:id="rId2"/>
    <p:sldId id="257" r:id="rId3"/>
    <p:sldId id="259" r:id="rId4"/>
    <p:sldId id="260" r:id="rId5"/>
    <p:sldId id="269" r:id="rId6"/>
    <p:sldId id="270" r:id="rId7"/>
    <p:sldId id="268" r:id="rId8"/>
    <p:sldId id="261" r:id="rId9"/>
    <p:sldId id="271" r:id="rId10"/>
    <p:sldId id="272" r:id="rId11"/>
    <p:sldId id="273" r:id="rId12"/>
    <p:sldId id="274" r:id="rId13"/>
    <p:sldId id="275" r:id="rId14"/>
    <p:sldId id="276" r:id="rId15"/>
    <p:sldId id="296" r:id="rId16"/>
    <p:sldId id="263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BF468"/>
    <a:srgbClr val="D7FAB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9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251E1F-1A43-40F8-84C5-C98F1BFABAF3}" type="datetimeFigureOut">
              <a:rPr lang="ru-RU" smtClean="0"/>
              <a:pPr/>
              <a:t>16.06.2014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15C280-0B6C-4601-986C-314DD85F56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49756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15C280-0B6C-4601-986C-314DD85F565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0425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15C280-0B6C-4601-986C-314DD85F565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15473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15C280-0B6C-4601-986C-314DD85F565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46159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15C280-0B6C-4601-986C-314DD85F565A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963152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15C280-0B6C-4601-986C-314DD85F565A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96315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16.06.2014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16.06.2014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16.06.2014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11.png"/><Relationship Id="rId5" Type="http://schemas.microsoft.com/office/2007/relationships/media" Target="../media/media1.wav"/><Relationship Id="rId4" Type="http://schemas.openxmlformats.org/officeDocument/2006/relationships/slide" Target="slid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11.png"/><Relationship Id="rId5" Type="http://schemas.microsoft.com/office/2007/relationships/media" Target="../media/media1.wav"/><Relationship Id="rId4" Type="http://schemas.openxmlformats.org/officeDocument/2006/relationships/slide" Target="slid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11.png"/><Relationship Id="rId5" Type="http://schemas.microsoft.com/office/2007/relationships/media" Target="../media/media1.wav"/><Relationship Id="rId4" Type="http://schemas.openxmlformats.org/officeDocument/2006/relationships/slide" Target="slid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11.png"/><Relationship Id="rId5" Type="http://schemas.microsoft.com/office/2007/relationships/media" Target="../media/media1.wav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appy-giraffe.ru/community/14/forum/post/81143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11.png"/><Relationship Id="rId5" Type="http://schemas.microsoft.com/office/2007/relationships/media" Target="../media/media2.wav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11.png"/><Relationship Id="rId5" Type="http://schemas.microsoft.com/office/2007/relationships/media" Target="../media/media2.wav"/><Relationship Id="rId4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11.png"/><Relationship Id="rId5" Type="http://schemas.microsoft.com/office/2007/relationships/media" Target="../media/media2.wav"/><Relationship Id="rId4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11.png"/><Relationship Id="rId5" Type="http://schemas.microsoft.com/office/2007/relationships/media" Target="../media/media2.wav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" Target="slide7.xml"/><Relationship Id="rId7" Type="http://schemas.openxmlformats.org/officeDocument/2006/relationships/slide" Target="slide1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slide" Target="slide16.xml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slide" Target="slide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11.png"/><Relationship Id="rId5" Type="http://schemas.microsoft.com/office/2007/relationships/media" Target="../media/media2.wav"/><Relationship Id="rId4" Type="http://schemas.openxmlformats.org/officeDocument/2006/relationships/image" Target="../media/image1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11.png"/><Relationship Id="rId5" Type="http://schemas.microsoft.com/office/2007/relationships/media" Target="../media/media2.wav"/><Relationship Id="rId4" Type="http://schemas.openxmlformats.org/officeDocument/2006/relationships/image" Target="../media/image1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11.png"/><Relationship Id="rId5" Type="http://schemas.microsoft.com/office/2007/relationships/media" Target="../media/media2.wav"/><Relationship Id="rId4" Type="http://schemas.openxmlformats.org/officeDocument/2006/relationships/image" Target="../media/image1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11.png"/><Relationship Id="rId5" Type="http://schemas.microsoft.com/office/2007/relationships/media" Target="../media/media2.wav"/><Relationship Id="rId4" Type="http://schemas.openxmlformats.org/officeDocument/2006/relationships/image" Target="../media/image1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11.png"/><Relationship Id="rId5" Type="http://schemas.microsoft.com/office/2007/relationships/media" Target="../media/media2.wav"/><Relationship Id="rId4" Type="http://schemas.openxmlformats.org/officeDocument/2006/relationships/image" Target="../media/image1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11.png"/><Relationship Id="rId5" Type="http://schemas.microsoft.com/office/2007/relationships/media" Target="../media/media2.wav"/><Relationship Id="rId4" Type="http://schemas.openxmlformats.org/officeDocument/2006/relationships/image" Target="../media/image1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11.png"/><Relationship Id="rId5" Type="http://schemas.microsoft.com/office/2007/relationships/media" Target="../media/media2.wav"/><Relationship Id="rId4" Type="http://schemas.openxmlformats.org/officeDocument/2006/relationships/image" Target="../media/image1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11.png"/><Relationship Id="rId5" Type="http://schemas.microsoft.com/office/2007/relationships/media" Target="../media/media2.wav"/><Relationship Id="rId4" Type="http://schemas.openxmlformats.org/officeDocument/2006/relationships/image" Target="../media/image1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11.png"/><Relationship Id="rId5" Type="http://schemas.microsoft.com/office/2007/relationships/media" Target="../media/media2.wav"/><Relationship Id="rId4" Type="http://schemas.openxmlformats.org/officeDocument/2006/relationships/image" Target="../media/image1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11.png"/><Relationship Id="rId5" Type="http://schemas.microsoft.com/office/2007/relationships/media" Target="../media/media2.wav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image" Target="../media/image1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1.xml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openxmlformats.org/officeDocument/2006/relationships/slide" Target="slide20.xml"/><Relationship Id="rId4" Type="http://schemas.openxmlformats.org/officeDocument/2006/relationships/slide" Target="slide9.xml"/><Relationship Id="rId9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11.png"/><Relationship Id="rId5" Type="http://schemas.microsoft.com/office/2007/relationships/media" Target="../media/media2.wav"/><Relationship Id="rId4" Type="http://schemas.openxmlformats.org/officeDocument/2006/relationships/image" Target="../media/image1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11.png"/><Relationship Id="rId5" Type="http://schemas.microsoft.com/office/2007/relationships/media" Target="../media/media2.wav"/><Relationship Id="rId4" Type="http://schemas.openxmlformats.org/officeDocument/2006/relationships/image" Target="../media/image1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11.png"/><Relationship Id="rId5" Type="http://schemas.microsoft.com/office/2007/relationships/media" Target="../media/media2.wav"/><Relationship Id="rId4" Type="http://schemas.openxmlformats.org/officeDocument/2006/relationships/image" Target="../media/image1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11.png"/><Relationship Id="rId5" Type="http://schemas.microsoft.com/office/2007/relationships/media" Target="../media/media2.wav"/><Relationship Id="rId4" Type="http://schemas.openxmlformats.org/officeDocument/2006/relationships/image" Target="../media/image1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11.png"/><Relationship Id="rId5" Type="http://schemas.microsoft.com/office/2007/relationships/media" Target="../media/media2.wav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" Target="slide10.xml"/><Relationship Id="rId7" Type="http://schemas.openxmlformats.org/officeDocument/2006/relationships/slide" Target="slide2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slide" Target="slide22.xml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slide" Target="slide2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27.xml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6.xml"/><Relationship Id="rId5" Type="http://schemas.openxmlformats.org/officeDocument/2006/relationships/image" Target="../media/image6.png"/><Relationship Id="rId10" Type="http://schemas.openxmlformats.org/officeDocument/2006/relationships/slide" Target="slide28.xml"/><Relationship Id="rId4" Type="http://schemas.openxmlformats.org/officeDocument/2006/relationships/slide" Target="slide11.xml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" Target="slide29.xml"/><Relationship Id="rId7" Type="http://schemas.openxmlformats.org/officeDocument/2006/relationships/slide" Target="slide30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slide" Target="slide12.xml"/><Relationship Id="rId4" Type="http://schemas.openxmlformats.org/officeDocument/2006/relationships/image" Target="../media/image5.png"/><Relationship Id="rId9" Type="http://schemas.openxmlformats.org/officeDocument/2006/relationships/slide" Target="slide3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microsoft.com/office/2007/relationships/media" Target="../media/media1.wav"/><Relationship Id="rId5" Type="http://schemas.openxmlformats.org/officeDocument/2006/relationships/slide" Target="slide3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image" Target="../media/image1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2.xml"/><Relationship Id="rId5" Type="http://schemas.openxmlformats.org/officeDocument/2006/relationships/image" Target="../media/image6.png"/><Relationship Id="rId10" Type="http://schemas.openxmlformats.org/officeDocument/2006/relationships/slide" Target="slide34.xml"/><Relationship Id="rId4" Type="http://schemas.openxmlformats.org/officeDocument/2006/relationships/slide" Target="slide33.xml"/><Relationship Id="rId9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jpeg"/><Relationship Id="rId7" Type="http://schemas.openxmlformats.org/officeDocument/2006/relationships/slide" Target="slide3.xml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11.png"/><Relationship Id="rId5" Type="http://schemas.microsoft.com/office/2007/relationships/media" Target="../media/media1.wav"/><Relationship Id="rId4" Type="http://schemas.openxmlformats.org/officeDocument/2006/relationships/slide" Target="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685" cy="6858000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14612" y="214290"/>
            <a:ext cx="3275569" cy="460884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4348" y="5000636"/>
            <a:ext cx="8178132" cy="1015663"/>
          </a:xfrm>
          <a:prstGeom prst="rect">
            <a:avLst/>
          </a:prstGeom>
          <a:solidFill>
            <a:srgbClr val="D7FAB8"/>
          </a:solidFill>
          <a:ln w="50800" cmpd="dbl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Monotype Corsiva" pitchFamily="66" charset="0"/>
              </a:rPr>
              <a:t>Цель игры: помочь  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Monotype Corsiva" pitchFamily="66" charset="0"/>
              </a:rPr>
              <a:t>детям освоить правила безопасного поведения  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Monotype Corsiva" pitchFamily="66" charset="0"/>
              </a:rPr>
              <a:t>в лесу, развивать логическое мышление,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Monotype Corsiva" pitchFamily="66" charset="0"/>
              </a:rPr>
              <a:t>учить находить предметы по отличительным признакам, обогащать словарь детей.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Monotype Corsiva" pitchFamily="66" charset="0"/>
              </a:rPr>
              <a:t> </a:t>
            </a:r>
            <a:endParaRPr lang="ru-RU" sz="2000" b="1" dirty="0" smtClean="0">
              <a:solidFill>
                <a:schemeClr val="accent5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71802" y="2214554"/>
            <a:ext cx="2651944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Игра  для детей 3 – 5 лет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Галя\Pictures\Живые картинки\Животные аниме\Рыбка плавает вдоль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86050" y="4071942"/>
            <a:ext cx="3476625" cy="952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167909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68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33318" y="404664"/>
            <a:ext cx="3240360" cy="461665"/>
          </a:xfrm>
          <a:prstGeom prst="rect">
            <a:avLst/>
          </a:prstGeom>
          <a:solidFill>
            <a:srgbClr val="D7FAB8"/>
          </a:solidFill>
          <a:ln w="50800" cmpd="dbl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КОЛОДЕЦ</a:t>
            </a:r>
          </a:p>
        </p:txBody>
      </p:sp>
      <p:sp>
        <p:nvSpPr>
          <p:cNvPr id="2" name="Управляющая кнопка: возврат 1">
            <a:hlinkClick r:id="rId4" action="ppaction://hlinksldjump" highlightClick="1"/>
          </p:cNvPr>
          <p:cNvSpPr/>
          <p:nvPr/>
        </p:nvSpPr>
        <p:spPr>
          <a:xfrm>
            <a:off x="7596336" y="5661248"/>
            <a:ext cx="576064" cy="792088"/>
          </a:xfrm>
          <a:prstGeom prst="actionButtonReturn">
            <a:avLst/>
          </a:prstGeom>
          <a:solidFill>
            <a:srgbClr val="ABF46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7FAB8"/>
              </a:solidFill>
            </a:endParaRPr>
          </a:p>
        </p:txBody>
      </p:sp>
      <p:pic>
        <p:nvPicPr>
          <p:cNvPr id="7" name="MS900074828[1]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907704" y="1412776"/>
            <a:ext cx="609600" cy="609600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 rotWithShape="1">
          <a:blip r:embed="rId7" cstate="print">
            <a:lum contrast="30000"/>
          </a:blip>
          <a:srcRect l="5040" t="65558" r="64385" b="3800"/>
          <a:stretch/>
        </p:blipFill>
        <p:spPr bwMode="auto">
          <a:xfrm>
            <a:off x="3117084" y="1143107"/>
            <a:ext cx="3256594" cy="5010979"/>
          </a:xfrm>
          <a:prstGeom prst="rect">
            <a:avLst/>
          </a:prstGeom>
          <a:ln w="50800" cmpd="dbl">
            <a:solidFill>
              <a:srgbClr val="00B050"/>
            </a:solidFill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41182715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81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68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33318" y="404664"/>
            <a:ext cx="3240360" cy="461665"/>
          </a:xfrm>
          <a:prstGeom prst="rect">
            <a:avLst/>
          </a:prstGeom>
          <a:solidFill>
            <a:srgbClr val="D7FAB8"/>
          </a:solidFill>
          <a:ln w="50800" cmpd="dbl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КРАПИВА</a:t>
            </a:r>
          </a:p>
        </p:txBody>
      </p:sp>
      <p:sp>
        <p:nvSpPr>
          <p:cNvPr id="2" name="Управляющая кнопка: возврат 1">
            <a:hlinkClick r:id="rId4" action="ppaction://hlinksldjump" highlightClick="1"/>
          </p:cNvPr>
          <p:cNvSpPr/>
          <p:nvPr/>
        </p:nvSpPr>
        <p:spPr>
          <a:xfrm>
            <a:off x="7596336" y="5661248"/>
            <a:ext cx="576064" cy="792088"/>
          </a:xfrm>
          <a:prstGeom prst="actionButtonReturn">
            <a:avLst/>
          </a:prstGeom>
          <a:solidFill>
            <a:srgbClr val="ABF46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7FAB8"/>
              </a:solidFill>
            </a:endParaRPr>
          </a:p>
        </p:txBody>
      </p:sp>
      <p:pic>
        <p:nvPicPr>
          <p:cNvPr id="7" name="MS900074828[1]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907704" y="1412776"/>
            <a:ext cx="609600" cy="609600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 rotWithShape="1">
          <a:blip r:embed="rId7" cstate="print">
            <a:lum contrast="20000"/>
          </a:blip>
          <a:srcRect l="66190" t="33967" r="5587" b="37529"/>
          <a:stretch/>
        </p:blipFill>
        <p:spPr bwMode="auto">
          <a:xfrm>
            <a:off x="3117084" y="1128648"/>
            <a:ext cx="3256594" cy="5025438"/>
          </a:xfrm>
          <a:prstGeom prst="rect">
            <a:avLst/>
          </a:prstGeom>
          <a:ln w="50800" cmpd="dbl">
            <a:solidFill>
              <a:srgbClr val="00B050"/>
            </a:solidFill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41182715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81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68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33318" y="404664"/>
            <a:ext cx="3240360" cy="461665"/>
          </a:xfrm>
          <a:prstGeom prst="rect">
            <a:avLst/>
          </a:prstGeom>
          <a:solidFill>
            <a:srgbClr val="D7FAB8"/>
          </a:solidFill>
          <a:ln w="50800" cmpd="dbl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КОМАРЫ</a:t>
            </a:r>
          </a:p>
        </p:txBody>
      </p:sp>
      <p:sp>
        <p:nvSpPr>
          <p:cNvPr id="2" name="Управляющая кнопка: возврат 1">
            <a:hlinkClick r:id="rId4" action="ppaction://hlinksldjump" highlightClick="1"/>
          </p:cNvPr>
          <p:cNvSpPr/>
          <p:nvPr/>
        </p:nvSpPr>
        <p:spPr>
          <a:xfrm>
            <a:off x="7596336" y="5661248"/>
            <a:ext cx="576064" cy="792088"/>
          </a:xfrm>
          <a:prstGeom prst="actionButtonReturn">
            <a:avLst/>
          </a:prstGeom>
          <a:solidFill>
            <a:srgbClr val="ABF46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7FAB8"/>
              </a:solidFill>
            </a:endParaRPr>
          </a:p>
        </p:txBody>
      </p:sp>
      <p:pic>
        <p:nvPicPr>
          <p:cNvPr id="7" name="MS900074828[1]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907704" y="1412776"/>
            <a:ext cx="609600" cy="609600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 rotWithShape="1">
          <a:blip r:embed="rId7" cstate="print">
            <a:lum contrast="20000"/>
          </a:blip>
          <a:srcRect l="64576" t="32125" r="5699" b="35025"/>
          <a:stretch/>
        </p:blipFill>
        <p:spPr bwMode="auto">
          <a:xfrm>
            <a:off x="3133318" y="1128648"/>
            <a:ext cx="3240360" cy="5025438"/>
          </a:xfrm>
          <a:prstGeom prst="rect">
            <a:avLst/>
          </a:prstGeom>
          <a:ln w="50800" cmpd="dbl">
            <a:solidFill>
              <a:srgbClr val="00B050"/>
            </a:solidFill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41182715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81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368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33318" y="404664"/>
            <a:ext cx="3240360" cy="461665"/>
          </a:xfrm>
          <a:prstGeom prst="rect">
            <a:avLst/>
          </a:prstGeom>
          <a:solidFill>
            <a:srgbClr val="D7FAB8"/>
          </a:solidFill>
          <a:ln w="50800" cmpd="dbl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ОСА!</a:t>
            </a:r>
          </a:p>
        </p:txBody>
      </p:sp>
      <p:pic>
        <p:nvPicPr>
          <p:cNvPr id="7" name="MS900074828[1]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907704" y="1412776"/>
            <a:ext cx="609600" cy="609600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 rotWithShape="1">
          <a:blip r:embed="rId7" cstate="print">
            <a:lum contrast="20000"/>
          </a:blip>
          <a:srcRect l="63334" t="63158" r="6295" b="4737"/>
          <a:stretch/>
        </p:blipFill>
        <p:spPr bwMode="auto">
          <a:xfrm>
            <a:off x="3133318" y="1128648"/>
            <a:ext cx="3240360" cy="5025438"/>
          </a:xfrm>
          <a:prstGeom prst="rect">
            <a:avLst/>
          </a:prstGeom>
          <a:ln w="50800" cmpd="dbl">
            <a:solidFill>
              <a:srgbClr val="00B050"/>
            </a:solidFill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41182715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81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685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59832" y="836712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73691" y="1823892"/>
            <a:ext cx="779630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0" b="1" dirty="0" smtClean="0">
                <a:solidFill>
                  <a:srgbClr val="FFFF00"/>
                </a:solidFill>
              </a:rPr>
              <a:t>МОЛОДЕЦ!</a:t>
            </a:r>
            <a:endParaRPr lang="ru-RU" sz="12000" b="1" dirty="0">
              <a:solidFill>
                <a:srgbClr val="FFFF00"/>
              </a:solidFill>
            </a:endParaRPr>
          </a:p>
        </p:txBody>
      </p:sp>
      <p:sp>
        <p:nvSpPr>
          <p:cNvPr id="10" name="Управляющая кнопка: домой 9">
            <a:hlinkClick r:id="" action="ppaction://hlinkshowjump?jump=endshow" highlightClick="1"/>
          </p:cNvPr>
          <p:cNvSpPr/>
          <p:nvPr/>
        </p:nvSpPr>
        <p:spPr>
          <a:xfrm>
            <a:off x="8172400" y="5949280"/>
            <a:ext cx="576064" cy="720080"/>
          </a:xfrm>
          <a:prstGeom prst="actionButtonHome">
            <a:avLst/>
          </a:prstGeom>
          <a:solidFill>
            <a:srgbClr val="ABF468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941004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685" cy="6858000"/>
          </a:xfrm>
          <a:prstGeom prst="rect">
            <a:avLst/>
          </a:prstGeom>
        </p:spPr>
      </p:pic>
      <p:sp>
        <p:nvSpPr>
          <p:cNvPr id="5" name="Управляющая кнопка: домой 4">
            <a:hlinkClick r:id="" action="ppaction://hlinkshowjump?jump=endshow" highlightClick="1"/>
          </p:cNvPr>
          <p:cNvSpPr/>
          <p:nvPr/>
        </p:nvSpPr>
        <p:spPr>
          <a:xfrm>
            <a:off x="8172400" y="5949280"/>
            <a:ext cx="576064" cy="720080"/>
          </a:xfrm>
          <a:prstGeom prst="actionButtonHome">
            <a:avLst/>
          </a:prstGeom>
          <a:solidFill>
            <a:srgbClr val="ABF468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0" y="1823892"/>
            <a:ext cx="914368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При изготовлении игры было использовано пособие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</a:rPr>
              <a:t>Светланы </a:t>
            </a:r>
            <a:r>
              <a:rPr lang="ru-RU" sz="2800" b="1" dirty="0" err="1" smtClean="0">
                <a:solidFill>
                  <a:srgbClr val="002060"/>
                </a:solidFill>
              </a:rPr>
              <a:t>Кошеленко</a:t>
            </a:r>
            <a:endParaRPr lang="ru-RU" sz="2800" b="1" dirty="0">
              <a:solidFill>
                <a:srgbClr val="002060"/>
              </a:solidFill>
            </a:endParaRPr>
          </a:p>
          <a:p>
            <a:pPr algn="ctr"/>
            <a:r>
              <a:rPr lang="ru-RU" sz="2800" b="1" dirty="0">
                <a:solidFill>
                  <a:srgbClr val="002060"/>
                </a:solidFill>
              </a:rPr>
              <a:t> «Сборник детских загадок с ответами по </a:t>
            </a:r>
            <a:r>
              <a:rPr lang="ru-RU" sz="2800" b="1" dirty="0" smtClean="0">
                <a:solidFill>
                  <a:srgbClr val="002060"/>
                </a:solidFill>
              </a:rPr>
              <a:t>ОБЖ»</a:t>
            </a:r>
            <a:endParaRPr lang="en-US" sz="2800" b="1" dirty="0" smtClean="0">
              <a:solidFill>
                <a:srgbClr val="002060"/>
              </a:solidFill>
            </a:endParaRPr>
          </a:p>
          <a:p>
            <a:pPr algn="ctr"/>
            <a:r>
              <a:rPr lang="en-US" sz="2800" b="1" dirty="0" smtClean="0">
                <a:solidFill>
                  <a:srgbClr val="FFFF00"/>
                </a:solidFill>
                <a:hlinkClick r:id="rId3"/>
              </a:rPr>
              <a:t>http</a:t>
            </a:r>
            <a:r>
              <a:rPr lang="en-US" sz="2800" b="1" dirty="0">
                <a:solidFill>
                  <a:srgbClr val="FFFF00"/>
                </a:solidFill>
                <a:hlinkClick r:id="rId3"/>
              </a:rPr>
              <a:t>://www.happy-giraffe.ru/community/14/forum/post/81143</a:t>
            </a:r>
            <a:r>
              <a:rPr lang="en-US" sz="2800" b="1" dirty="0" smtClean="0">
                <a:solidFill>
                  <a:srgbClr val="FFFF00"/>
                </a:solidFill>
                <a:hlinkClick r:id="rId3"/>
              </a:rPr>
              <a:t>/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endParaRPr lang="ru-RU" sz="2800" b="1" dirty="0">
              <a:solidFill>
                <a:srgbClr val="FFFF00"/>
              </a:solidFill>
            </a:endParaRPr>
          </a:p>
          <a:p>
            <a:pPr algn="ctr"/>
            <a:endParaRPr lang="ru-RU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58157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68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33318" y="404664"/>
            <a:ext cx="3240360" cy="461665"/>
          </a:xfrm>
          <a:prstGeom prst="rect">
            <a:avLst/>
          </a:prstGeom>
          <a:solidFill>
            <a:srgbClr val="D7FAB8"/>
          </a:solidFill>
          <a:ln w="50800" cmpd="dbl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Неправильно!</a:t>
            </a:r>
          </a:p>
        </p:txBody>
      </p:sp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7596336" y="5661248"/>
            <a:ext cx="576064" cy="792088"/>
          </a:xfrm>
          <a:prstGeom prst="actionButtonReturn">
            <a:avLst/>
          </a:prstGeom>
          <a:solidFill>
            <a:srgbClr val="ABF46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7FAB8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773" y="1501032"/>
            <a:ext cx="3855936" cy="3855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MS900074927[1]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642910" y="59293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846145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79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68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33318" y="404664"/>
            <a:ext cx="3240360" cy="461665"/>
          </a:xfrm>
          <a:prstGeom prst="rect">
            <a:avLst/>
          </a:prstGeom>
          <a:solidFill>
            <a:srgbClr val="D7FAB8"/>
          </a:solidFill>
          <a:ln w="50800" cmpd="dbl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Неправильно!</a:t>
            </a:r>
          </a:p>
        </p:txBody>
      </p:sp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7596336" y="5661248"/>
            <a:ext cx="576064" cy="792088"/>
          </a:xfrm>
          <a:prstGeom prst="actionButtonReturn">
            <a:avLst/>
          </a:prstGeom>
          <a:solidFill>
            <a:srgbClr val="ABF46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7FAB8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773" y="1501032"/>
            <a:ext cx="3855936" cy="3855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MS900074927[1]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642910" y="60722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761129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79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68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33318" y="404664"/>
            <a:ext cx="3240360" cy="461665"/>
          </a:xfrm>
          <a:prstGeom prst="rect">
            <a:avLst/>
          </a:prstGeom>
          <a:solidFill>
            <a:srgbClr val="D7FAB8"/>
          </a:solidFill>
          <a:ln w="50800" cmpd="dbl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Неправильно!</a:t>
            </a:r>
          </a:p>
        </p:txBody>
      </p:sp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7596336" y="5661248"/>
            <a:ext cx="576064" cy="792088"/>
          </a:xfrm>
          <a:prstGeom prst="actionButtonReturn">
            <a:avLst/>
          </a:prstGeom>
          <a:solidFill>
            <a:srgbClr val="ABF46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7FAB8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773" y="1501032"/>
            <a:ext cx="3855936" cy="3855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MS900074927[1]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571472" y="59293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761129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79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68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33318" y="404664"/>
            <a:ext cx="3240360" cy="461665"/>
          </a:xfrm>
          <a:prstGeom prst="rect">
            <a:avLst/>
          </a:prstGeom>
          <a:solidFill>
            <a:srgbClr val="D7FAB8"/>
          </a:solidFill>
          <a:ln w="50800" cmpd="dbl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Неправильно!</a:t>
            </a:r>
          </a:p>
        </p:txBody>
      </p:sp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7596336" y="5661248"/>
            <a:ext cx="576064" cy="792088"/>
          </a:xfrm>
          <a:prstGeom prst="actionButtonReturn">
            <a:avLst/>
          </a:prstGeom>
          <a:solidFill>
            <a:srgbClr val="ABF46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7FAB8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773" y="1501032"/>
            <a:ext cx="3855936" cy="3855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MS900074927[1]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28596" y="59293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761129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79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685" cy="6858000"/>
          </a:xfrm>
          <a:prstGeom prst="rect">
            <a:avLst/>
          </a:prstGeom>
        </p:spPr>
      </p:pic>
      <p:pic>
        <p:nvPicPr>
          <p:cNvPr id="5" name="Рисунок 4">
            <a:hlinkClick r:id="rId3" action="ppaction://hlinksldjump"/>
          </p:cNvPr>
          <p:cNvPicPr/>
          <p:nvPr/>
        </p:nvPicPr>
        <p:blipFill rotWithShape="1">
          <a:blip r:embed="rId4" cstate="print"/>
          <a:srcRect l="6210" t="70000" r="63429" b="5854"/>
          <a:stretch/>
        </p:blipFill>
        <p:spPr bwMode="auto">
          <a:xfrm>
            <a:off x="323528" y="2599141"/>
            <a:ext cx="1828873" cy="2828218"/>
          </a:xfrm>
          <a:prstGeom prst="rect">
            <a:avLst/>
          </a:prstGeom>
          <a:ln w="50800" cmpd="dbl">
            <a:solidFill>
              <a:srgbClr val="00B050"/>
            </a:solidFill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6" name="Рисунок 5">
            <a:hlinkClick r:id="rId5" action="ppaction://hlinksldjump"/>
          </p:cNvPr>
          <p:cNvPicPr/>
          <p:nvPr/>
        </p:nvPicPr>
        <p:blipFill rotWithShape="1">
          <a:blip r:embed="rId6" cstate="print"/>
          <a:srcRect l="6450" t="33216" r="61297" b="34738"/>
          <a:stretch/>
        </p:blipFill>
        <p:spPr bwMode="auto">
          <a:xfrm>
            <a:off x="2555776" y="2600014"/>
            <a:ext cx="1828873" cy="2818693"/>
          </a:xfrm>
          <a:prstGeom prst="rect">
            <a:avLst/>
          </a:prstGeom>
          <a:ln w="50800" cmpd="dbl">
            <a:solidFill>
              <a:srgbClr val="00B050"/>
            </a:solidFill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7" name="Рисунок 6">
            <a:hlinkClick r:id="rId7" action="ppaction://hlinksldjump"/>
          </p:cNvPr>
          <p:cNvPicPr/>
          <p:nvPr/>
        </p:nvPicPr>
        <p:blipFill rotWithShape="1">
          <a:blip r:embed="rId8" cstate="print"/>
          <a:srcRect l="66190" t="33967" r="5587" b="37529"/>
          <a:stretch/>
        </p:blipFill>
        <p:spPr bwMode="auto">
          <a:xfrm>
            <a:off x="4788024" y="2607794"/>
            <a:ext cx="1828873" cy="2810913"/>
          </a:xfrm>
          <a:prstGeom prst="rect">
            <a:avLst/>
          </a:prstGeom>
          <a:ln w="50800" cmpd="dbl">
            <a:solidFill>
              <a:srgbClr val="00B050"/>
            </a:solidFill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8" name="Рисунок 7">
            <a:hlinkClick r:id="rId9" action="ppaction://hlinksldjump"/>
          </p:cNvPr>
          <p:cNvPicPr/>
          <p:nvPr/>
        </p:nvPicPr>
        <p:blipFill rotWithShape="1">
          <a:blip r:embed="rId10" cstate="print"/>
          <a:srcRect l="62057" t="4266" r="7447" b="61839"/>
          <a:stretch/>
        </p:blipFill>
        <p:spPr bwMode="auto">
          <a:xfrm>
            <a:off x="6948264" y="2625099"/>
            <a:ext cx="1828873" cy="2810913"/>
          </a:xfrm>
          <a:prstGeom prst="rect">
            <a:avLst/>
          </a:prstGeom>
          <a:ln w="50800" cmpd="dbl">
            <a:solidFill>
              <a:srgbClr val="00B050"/>
            </a:solidFill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555776" y="404664"/>
            <a:ext cx="4358852" cy="1569660"/>
          </a:xfrm>
          <a:prstGeom prst="rect">
            <a:avLst/>
          </a:prstGeom>
          <a:solidFill>
            <a:srgbClr val="D7FAB8"/>
          </a:solidFill>
          <a:ln w="50800" cmpd="dbl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Просят звери, просят птички: </a:t>
            </a:r>
          </a:p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«Не носи к нам в гости спички! </a:t>
            </a:r>
          </a:p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Хоть в лесу и много дров, </a:t>
            </a:r>
          </a:p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Он не место для…»</a:t>
            </a:r>
          </a:p>
        </p:txBody>
      </p:sp>
    </p:spTree>
    <p:extLst>
      <p:ext uri="{BB962C8B-B14F-4D97-AF65-F5344CB8AC3E}">
        <p14:creationId xmlns="" xmlns:p14="http://schemas.microsoft.com/office/powerpoint/2010/main" val="22606579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68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33318" y="404664"/>
            <a:ext cx="3240360" cy="461665"/>
          </a:xfrm>
          <a:prstGeom prst="rect">
            <a:avLst/>
          </a:prstGeom>
          <a:solidFill>
            <a:srgbClr val="D7FAB8"/>
          </a:solidFill>
          <a:ln w="50800" cmpd="dbl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Неправильно!</a:t>
            </a:r>
          </a:p>
        </p:txBody>
      </p:sp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7596336" y="5661248"/>
            <a:ext cx="576064" cy="792088"/>
          </a:xfrm>
          <a:prstGeom prst="actionButtonReturn">
            <a:avLst/>
          </a:prstGeom>
          <a:solidFill>
            <a:srgbClr val="ABF46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7FAB8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773" y="1501032"/>
            <a:ext cx="3855936" cy="3855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MS900074927[1]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500034" y="59293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761129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79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68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33318" y="404664"/>
            <a:ext cx="3240360" cy="461665"/>
          </a:xfrm>
          <a:prstGeom prst="rect">
            <a:avLst/>
          </a:prstGeom>
          <a:solidFill>
            <a:srgbClr val="D7FAB8"/>
          </a:solidFill>
          <a:ln w="50800" cmpd="dbl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Неправильно!</a:t>
            </a:r>
          </a:p>
        </p:txBody>
      </p:sp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7596336" y="5661248"/>
            <a:ext cx="576064" cy="792088"/>
          </a:xfrm>
          <a:prstGeom prst="actionButtonReturn">
            <a:avLst/>
          </a:prstGeom>
          <a:solidFill>
            <a:srgbClr val="ABF46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7FAB8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773" y="1501032"/>
            <a:ext cx="3855936" cy="3855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MS900074927[1]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357158" y="58578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761129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79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68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33318" y="404664"/>
            <a:ext cx="3240360" cy="461665"/>
          </a:xfrm>
          <a:prstGeom prst="rect">
            <a:avLst/>
          </a:prstGeom>
          <a:solidFill>
            <a:srgbClr val="D7FAB8"/>
          </a:solidFill>
          <a:ln w="50800" cmpd="dbl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Неправильно!</a:t>
            </a:r>
          </a:p>
        </p:txBody>
      </p:sp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7596336" y="5661248"/>
            <a:ext cx="576064" cy="792088"/>
          </a:xfrm>
          <a:prstGeom prst="actionButtonReturn">
            <a:avLst/>
          </a:prstGeom>
          <a:solidFill>
            <a:srgbClr val="ABF46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7FAB8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773" y="1501032"/>
            <a:ext cx="3855936" cy="3855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MS900074927[1]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57224" y="59293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761129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79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68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33318" y="404664"/>
            <a:ext cx="3240360" cy="461665"/>
          </a:xfrm>
          <a:prstGeom prst="rect">
            <a:avLst/>
          </a:prstGeom>
          <a:solidFill>
            <a:srgbClr val="D7FAB8"/>
          </a:solidFill>
          <a:ln w="50800" cmpd="dbl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Неправильно!</a:t>
            </a:r>
          </a:p>
        </p:txBody>
      </p:sp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7596336" y="5661248"/>
            <a:ext cx="576064" cy="792088"/>
          </a:xfrm>
          <a:prstGeom prst="actionButtonReturn">
            <a:avLst/>
          </a:prstGeom>
          <a:solidFill>
            <a:srgbClr val="ABF46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7FAB8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773" y="1501032"/>
            <a:ext cx="3855936" cy="3855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MS900074927[1]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28596" y="58578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761129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79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68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33318" y="404664"/>
            <a:ext cx="3240360" cy="461665"/>
          </a:xfrm>
          <a:prstGeom prst="rect">
            <a:avLst/>
          </a:prstGeom>
          <a:solidFill>
            <a:srgbClr val="D7FAB8"/>
          </a:solidFill>
          <a:ln w="50800" cmpd="dbl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Не правильно!</a:t>
            </a:r>
          </a:p>
        </p:txBody>
      </p:sp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7596336" y="5661248"/>
            <a:ext cx="576064" cy="792088"/>
          </a:xfrm>
          <a:prstGeom prst="actionButtonReturn">
            <a:avLst/>
          </a:prstGeom>
          <a:solidFill>
            <a:srgbClr val="ABF46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7FAB8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773" y="1501032"/>
            <a:ext cx="3855936" cy="3855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MS900074927[1]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28596" y="57864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761129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79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68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33318" y="404664"/>
            <a:ext cx="3240360" cy="461665"/>
          </a:xfrm>
          <a:prstGeom prst="rect">
            <a:avLst/>
          </a:prstGeom>
          <a:solidFill>
            <a:srgbClr val="D7FAB8"/>
          </a:solidFill>
          <a:ln w="50800" cmpd="dbl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Не правильно!</a:t>
            </a:r>
          </a:p>
        </p:txBody>
      </p:sp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7596336" y="5661248"/>
            <a:ext cx="576064" cy="792088"/>
          </a:xfrm>
          <a:prstGeom prst="actionButtonReturn">
            <a:avLst/>
          </a:prstGeom>
          <a:solidFill>
            <a:srgbClr val="ABF46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7FAB8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773" y="1501032"/>
            <a:ext cx="3855936" cy="3855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MS900074927[1]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28596" y="60722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761129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79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68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33318" y="404664"/>
            <a:ext cx="3240360" cy="461665"/>
          </a:xfrm>
          <a:prstGeom prst="rect">
            <a:avLst/>
          </a:prstGeom>
          <a:solidFill>
            <a:srgbClr val="D7FAB8"/>
          </a:solidFill>
          <a:ln w="50800" cmpd="dbl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Неправильно!</a:t>
            </a:r>
          </a:p>
        </p:txBody>
      </p:sp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7596336" y="5661248"/>
            <a:ext cx="576064" cy="792088"/>
          </a:xfrm>
          <a:prstGeom prst="actionButtonReturn">
            <a:avLst/>
          </a:prstGeom>
          <a:solidFill>
            <a:srgbClr val="ABF46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7FAB8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773" y="1501032"/>
            <a:ext cx="3855936" cy="3855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MS900074927[1]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571472" y="60007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761129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79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68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33318" y="404664"/>
            <a:ext cx="3240360" cy="461665"/>
          </a:xfrm>
          <a:prstGeom prst="rect">
            <a:avLst/>
          </a:prstGeom>
          <a:solidFill>
            <a:srgbClr val="D7FAB8"/>
          </a:solidFill>
          <a:ln w="50800" cmpd="dbl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Неправильно!</a:t>
            </a:r>
          </a:p>
        </p:txBody>
      </p:sp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7596336" y="5661248"/>
            <a:ext cx="576064" cy="792088"/>
          </a:xfrm>
          <a:prstGeom prst="actionButtonReturn">
            <a:avLst/>
          </a:prstGeom>
          <a:solidFill>
            <a:srgbClr val="ABF46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7FAB8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773" y="1501032"/>
            <a:ext cx="3855936" cy="3855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MS900074927[1]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571472" y="59293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761129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79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68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33318" y="404664"/>
            <a:ext cx="3240360" cy="461665"/>
          </a:xfrm>
          <a:prstGeom prst="rect">
            <a:avLst/>
          </a:prstGeom>
          <a:solidFill>
            <a:srgbClr val="D7FAB8"/>
          </a:solidFill>
          <a:ln w="50800" cmpd="dbl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Неправильно!</a:t>
            </a:r>
          </a:p>
        </p:txBody>
      </p:sp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7596336" y="5661248"/>
            <a:ext cx="576064" cy="792088"/>
          </a:xfrm>
          <a:prstGeom prst="actionButtonReturn">
            <a:avLst/>
          </a:prstGeom>
          <a:solidFill>
            <a:srgbClr val="ABF46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7FAB8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773" y="1501032"/>
            <a:ext cx="3855936" cy="3855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MS900074927[1]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28596" y="60007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761129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79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68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33318" y="404664"/>
            <a:ext cx="3240360" cy="461665"/>
          </a:xfrm>
          <a:prstGeom prst="rect">
            <a:avLst/>
          </a:prstGeom>
          <a:solidFill>
            <a:srgbClr val="D7FAB8"/>
          </a:solidFill>
          <a:ln w="50800" cmpd="dbl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Неправильно!</a:t>
            </a:r>
          </a:p>
        </p:txBody>
      </p:sp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7596336" y="5661248"/>
            <a:ext cx="576064" cy="792088"/>
          </a:xfrm>
          <a:prstGeom prst="actionButtonReturn">
            <a:avLst/>
          </a:prstGeom>
          <a:solidFill>
            <a:srgbClr val="ABF46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7FAB8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773" y="1501032"/>
            <a:ext cx="3855936" cy="3855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MS900074927[1]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571472" y="58578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761129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79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68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55776" y="260648"/>
            <a:ext cx="4587992" cy="1569660"/>
          </a:xfrm>
          <a:prstGeom prst="rect">
            <a:avLst/>
          </a:prstGeom>
          <a:solidFill>
            <a:srgbClr val="D7FAB8"/>
          </a:solidFill>
          <a:ln w="50800" cmpd="dbl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Шапки красные в горошек</a:t>
            </a:r>
          </a:p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У грибочков нехороших.</a:t>
            </a:r>
          </a:p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Говорят они: «Уйдите!</a:t>
            </a:r>
          </a:p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Нас в корзину не кладите».</a:t>
            </a:r>
          </a:p>
        </p:txBody>
      </p:sp>
      <p:pic>
        <p:nvPicPr>
          <p:cNvPr id="10" name="Рисунок 9">
            <a:hlinkClick r:id="rId4" action="ppaction://hlinksldjump"/>
          </p:cNvPr>
          <p:cNvPicPr/>
          <p:nvPr/>
        </p:nvPicPr>
        <p:blipFill rotWithShape="1">
          <a:blip r:embed="rId5" cstate="print"/>
          <a:srcRect l="6450" t="33216" r="61297" b="34738"/>
          <a:stretch/>
        </p:blipFill>
        <p:spPr bwMode="auto">
          <a:xfrm>
            <a:off x="2555776" y="2600014"/>
            <a:ext cx="1828873" cy="2818693"/>
          </a:xfrm>
          <a:prstGeom prst="rect">
            <a:avLst/>
          </a:prstGeom>
          <a:ln w="50800" cmpd="dbl">
            <a:solidFill>
              <a:srgbClr val="00B050"/>
            </a:solidFill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1" name="Рисунок 10">
            <a:hlinkClick r:id="rId6" action="ppaction://hlinksldjump"/>
          </p:cNvPr>
          <p:cNvPicPr/>
          <p:nvPr/>
        </p:nvPicPr>
        <p:blipFill rotWithShape="1">
          <a:blip r:embed="rId7" cstate="print"/>
          <a:srcRect l="62057" t="4266" r="7447" b="61839"/>
          <a:stretch/>
        </p:blipFill>
        <p:spPr bwMode="auto">
          <a:xfrm>
            <a:off x="6948264" y="2625099"/>
            <a:ext cx="1828873" cy="2810913"/>
          </a:xfrm>
          <a:prstGeom prst="rect">
            <a:avLst/>
          </a:prstGeom>
          <a:ln w="50800" cmpd="dbl">
            <a:solidFill>
              <a:srgbClr val="00B050"/>
            </a:solidFill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2" name="Рисунок 11">
            <a:hlinkClick r:id="rId8" action="ppaction://hlinksldjump"/>
          </p:cNvPr>
          <p:cNvPicPr/>
          <p:nvPr/>
        </p:nvPicPr>
        <p:blipFill rotWithShape="1">
          <a:blip r:embed="rId9" cstate="print"/>
          <a:srcRect l="5865" t="4147" r="64119" b="65609"/>
          <a:stretch/>
        </p:blipFill>
        <p:spPr bwMode="auto">
          <a:xfrm>
            <a:off x="467544" y="2596673"/>
            <a:ext cx="1828873" cy="2818694"/>
          </a:xfrm>
          <a:prstGeom prst="rect">
            <a:avLst/>
          </a:prstGeom>
          <a:ln w="50800" cmpd="dbl">
            <a:solidFill>
              <a:srgbClr val="00B050"/>
            </a:solidFill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3" name="Рисунок 12">
            <a:hlinkClick r:id="rId10" action="ppaction://hlinksldjump"/>
          </p:cNvPr>
          <p:cNvPicPr/>
          <p:nvPr/>
        </p:nvPicPr>
        <p:blipFill rotWithShape="1">
          <a:blip r:embed="rId11" cstate="print"/>
          <a:srcRect l="54581" t="65569" r="6488" b="3401"/>
          <a:stretch/>
        </p:blipFill>
        <p:spPr bwMode="auto">
          <a:xfrm>
            <a:off x="4735202" y="2595216"/>
            <a:ext cx="1828873" cy="2797913"/>
          </a:xfrm>
          <a:prstGeom prst="rect">
            <a:avLst/>
          </a:prstGeom>
          <a:ln w="50800" cmpd="dbl">
            <a:solidFill>
              <a:srgbClr val="00B050"/>
            </a:solidFill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22606579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68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33318" y="404664"/>
            <a:ext cx="3240360" cy="461665"/>
          </a:xfrm>
          <a:prstGeom prst="rect">
            <a:avLst/>
          </a:prstGeom>
          <a:solidFill>
            <a:srgbClr val="D7FAB8"/>
          </a:solidFill>
          <a:ln w="50800" cmpd="dbl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Неправильно!</a:t>
            </a:r>
          </a:p>
        </p:txBody>
      </p:sp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7596336" y="5661248"/>
            <a:ext cx="576064" cy="792088"/>
          </a:xfrm>
          <a:prstGeom prst="actionButtonReturn">
            <a:avLst/>
          </a:prstGeom>
          <a:solidFill>
            <a:srgbClr val="ABF46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7FAB8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773" y="1501032"/>
            <a:ext cx="3855936" cy="3855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MS900074927[1]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642910" y="55721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761129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79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68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33318" y="404664"/>
            <a:ext cx="3240360" cy="461665"/>
          </a:xfrm>
          <a:prstGeom prst="rect">
            <a:avLst/>
          </a:prstGeom>
          <a:solidFill>
            <a:srgbClr val="D7FAB8"/>
          </a:solidFill>
          <a:ln w="50800" cmpd="dbl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Неправильно!</a:t>
            </a:r>
          </a:p>
        </p:txBody>
      </p:sp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7596336" y="5661248"/>
            <a:ext cx="576064" cy="792088"/>
          </a:xfrm>
          <a:prstGeom prst="actionButtonReturn">
            <a:avLst/>
          </a:prstGeom>
          <a:solidFill>
            <a:srgbClr val="ABF46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7FAB8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773" y="1501032"/>
            <a:ext cx="3855936" cy="3855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MS900074927[1]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571472" y="58578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761129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79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68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33318" y="404664"/>
            <a:ext cx="3240360" cy="461665"/>
          </a:xfrm>
          <a:prstGeom prst="rect">
            <a:avLst/>
          </a:prstGeom>
          <a:solidFill>
            <a:srgbClr val="D7FAB8"/>
          </a:solidFill>
          <a:ln w="50800" cmpd="dbl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Не правильно!</a:t>
            </a:r>
          </a:p>
        </p:txBody>
      </p:sp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7596336" y="5661248"/>
            <a:ext cx="576064" cy="792088"/>
          </a:xfrm>
          <a:prstGeom prst="actionButtonReturn">
            <a:avLst/>
          </a:prstGeom>
          <a:solidFill>
            <a:srgbClr val="ABF46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7FAB8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773" y="1501032"/>
            <a:ext cx="3855936" cy="3855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MS900074927[1]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571472" y="59293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761129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79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68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33318" y="404664"/>
            <a:ext cx="3240360" cy="461665"/>
          </a:xfrm>
          <a:prstGeom prst="rect">
            <a:avLst/>
          </a:prstGeom>
          <a:solidFill>
            <a:srgbClr val="D7FAB8"/>
          </a:solidFill>
          <a:ln w="50800" cmpd="dbl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Неправильно!</a:t>
            </a:r>
          </a:p>
        </p:txBody>
      </p:sp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7596336" y="5661248"/>
            <a:ext cx="576064" cy="792088"/>
          </a:xfrm>
          <a:prstGeom prst="actionButtonReturn">
            <a:avLst/>
          </a:prstGeom>
          <a:solidFill>
            <a:srgbClr val="ABF46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7FAB8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773" y="1501032"/>
            <a:ext cx="3855936" cy="3855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MS900074927[1]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571472" y="58578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761129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79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68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33318" y="404664"/>
            <a:ext cx="3240360" cy="461665"/>
          </a:xfrm>
          <a:prstGeom prst="rect">
            <a:avLst/>
          </a:prstGeom>
          <a:solidFill>
            <a:srgbClr val="D7FAB8"/>
          </a:solidFill>
          <a:ln w="50800" cmpd="dbl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smtClean="0">
                <a:solidFill>
                  <a:schemeClr val="accent5">
                    <a:lumMod val="75000"/>
                  </a:schemeClr>
                </a:solidFill>
              </a:rPr>
              <a:t>Неправильно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!</a:t>
            </a:r>
          </a:p>
        </p:txBody>
      </p:sp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7596336" y="5661248"/>
            <a:ext cx="576064" cy="792088"/>
          </a:xfrm>
          <a:prstGeom prst="actionButtonReturn">
            <a:avLst/>
          </a:prstGeom>
          <a:solidFill>
            <a:srgbClr val="ABF46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7FAB8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773" y="1501032"/>
            <a:ext cx="3855936" cy="3855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MS900074927[1]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500034" y="58578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761129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79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68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55776" y="404664"/>
            <a:ext cx="4358852" cy="1569660"/>
          </a:xfrm>
          <a:prstGeom prst="rect">
            <a:avLst/>
          </a:prstGeom>
          <a:solidFill>
            <a:srgbClr val="D7FAB8"/>
          </a:solidFill>
          <a:ln w="50800" cmpd="dbl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Яма, а на дне вода – </a:t>
            </a:r>
          </a:p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Не заглядывай туда.</a:t>
            </a:r>
          </a:p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Если близко подойдешь,</a:t>
            </a:r>
          </a:p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Бух! И в воду упадешь.</a:t>
            </a:r>
          </a:p>
        </p:txBody>
      </p:sp>
      <p:pic>
        <p:nvPicPr>
          <p:cNvPr id="6" name="Рисунок 5">
            <a:hlinkClick r:id="rId3" action="ppaction://hlinksldjump"/>
          </p:cNvPr>
          <p:cNvPicPr/>
          <p:nvPr/>
        </p:nvPicPr>
        <p:blipFill rotWithShape="1">
          <a:blip r:embed="rId4" cstate="print"/>
          <a:srcRect l="5040" t="65558" r="64385" b="3800"/>
          <a:stretch/>
        </p:blipFill>
        <p:spPr bwMode="auto">
          <a:xfrm>
            <a:off x="467544" y="2600014"/>
            <a:ext cx="1828873" cy="2793115"/>
          </a:xfrm>
          <a:prstGeom prst="rect">
            <a:avLst/>
          </a:prstGeom>
          <a:ln w="50800" cmpd="dbl">
            <a:solidFill>
              <a:srgbClr val="00B050"/>
            </a:solidFill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7" name="Рисунок 6">
            <a:hlinkClick r:id="rId5" action="ppaction://hlinksldjump"/>
          </p:cNvPr>
          <p:cNvPicPr/>
          <p:nvPr/>
        </p:nvPicPr>
        <p:blipFill rotWithShape="1">
          <a:blip r:embed="rId6" cstate="print"/>
          <a:srcRect l="61262" t="63951" r="5654" b="3858"/>
          <a:stretch/>
        </p:blipFill>
        <p:spPr bwMode="auto">
          <a:xfrm>
            <a:off x="2555776" y="2590889"/>
            <a:ext cx="1828873" cy="2824478"/>
          </a:xfrm>
          <a:prstGeom prst="rect">
            <a:avLst/>
          </a:prstGeom>
          <a:ln w="50800" cmpd="dbl">
            <a:solidFill>
              <a:srgbClr val="00B050"/>
            </a:solidFill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8" name="Рисунок 7">
            <a:hlinkClick r:id="rId7" action="ppaction://hlinksldjump"/>
          </p:cNvPr>
          <p:cNvPicPr/>
          <p:nvPr/>
        </p:nvPicPr>
        <p:blipFill rotWithShape="1">
          <a:blip r:embed="rId8" cstate="print"/>
          <a:srcRect l="5584" t="32895" r="63892" b="32367"/>
          <a:stretch/>
        </p:blipFill>
        <p:spPr bwMode="auto">
          <a:xfrm>
            <a:off x="4714845" y="2596673"/>
            <a:ext cx="1849229" cy="2796456"/>
          </a:xfrm>
          <a:prstGeom prst="rect">
            <a:avLst/>
          </a:prstGeom>
          <a:ln w="50800" cmpd="dbl">
            <a:solidFill>
              <a:srgbClr val="00B050"/>
            </a:solidFill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9" name="Рисунок 8">
            <a:hlinkClick r:id="rId9" action="ppaction://hlinksldjump"/>
          </p:cNvPr>
          <p:cNvPicPr/>
          <p:nvPr/>
        </p:nvPicPr>
        <p:blipFill rotWithShape="1">
          <a:blip r:embed="rId10" cstate="print"/>
          <a:srcRect l="6150" t="3864" r="63441" b="64010"/>
          <a:stretch/>
        </p:blipFill>
        <p:spPr bwMode="auto">
          <a:xfrm>
            <a:off x="6954448" y="2625099"/>
            <a:ext cx="1822689" cy="2796456"/>
          </a:xfrm>
          <a:prstGeom prst="rect">
            <a:avLst/>
          </a:prstGeom>
          <a:ln w="50800" cmpd="dbl">
            <a:solidFill>
              <a:srgbClr val="00B050"/>
            </a:solidFill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22606579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68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55776" y="404664"/>
            <a:ext cx="4358852" cy="1569660"/>
          </a:xfrm>
          <a:prstGeom prst="rect">
            <a:avLst/>
          </a:prstGeom>
          <a:solidFill>
            <a:srgbClr val="D7FAB8"/>
          </a:solidFill>
          <a:ln w="50800" cmpd="dbl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У сердитого цветочка</a:t>
            </a:r>
          </a:p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Очень жгучие листочки.</a:t>
            </a:r>
          </a:p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Когда к ним прикасаются,</a:t>
            </a:r>
          </a:p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То сразу же кусаются.</a:t>
            </a:r>
          </a:p>
        </p:txBody>
      </p:sp>
      <p:pic>
        <p:nvPicPr>
          <p:cNvPr id="6" name="Рисунок 5">
            <a:hlinkClick r:id="rId4" action="ppaction://hlinksldjump"/>
          </p:cNvPr>
          <p:cNvPicPr/>
          <p:nvPr/>
        </p:nvPicPr>
        <p:blipFill rotWithShape="1">
          <a:blip r:embed="rId5" cstate="print"/>
          <a:srcRect l="66190" t="33967" r="5587" b="37529"/>
          <a:stretch/>
        </p:blipFill>
        <p:spPr bwMode="auto">
          <a:xfrm>
            <a:off x="467544" y="2597671"/>
            <a:ext cx="1828873" cy="2810913"/>
          </a:xfrm>
          <a:prstGeom prst="rect">
            <a:avLst/>
          </a:prstGeom>
          <a:ln w="50800" cmpd="dbl">
            <a:solidFill>
              <a:srgbClr val="00B050"/>
            </a:solidFill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8" name="Рисунок 7">
            <a:hlinkClick r:id="rId6" action="ppaction://hlinksldjump"/>
          </p:cNvPr>
          <p:cNvPicPr/>
          <p:nvPr/>
        </p:nvPicPr>
        <p:blipFill rotWithShape="1">
          <a:blip r:embed="rId7" cstate="print"/>
          <a:srcRect l="63334" t="63158" r="6295" b="4737"/>
          <a:stretch/>
        </p:blipFill>
        <p:spPr bwMode="auto">
          <a:xfrm>
            <a:off x="2540968" y="2589444"/>
            <a:ext cx="1828873" cy="2810913"/>
          </a:xfrm>
          <a:prstGeom prst="rect">
            <a:avLst/>
          </a:prstGeom>
          <a:ln w="50800" cmpd="dbl">
            <a:solidFill>
              <a:srgbClr val="00B050"/>
            </a:solidFill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9" name="Рисунок 8">
            <a:hlinkClick r:id="rId8" action="ppaction://hlinksldjump"/>
          </p:cNvPr>
          <p:cNvPicPr/>
          <p:nvPr/>
        </p:nvPicPr>
        <p:blipFill rotWithShape="1">
          <a:blip r:embed="rId9" cstate="print"/>
          <a:srcRect l="65067" t="5811" r="6997" b="61501"/>
          <a:stretch/>
        </p:blipFill>
        <p:spPr bwMode="auto">
          <a:xfrm>
            <a:off x="4714844" y="2590889"/>
            <a:ext cx="1849229" cy="2802240"/>
          </a:xfrm>
          <a:prstGeom prst="rect">
            <a:avLst/>
          </a:prstGeom>
          <a:ln w="50800" cmpd="dbl">
            <a:solidFill>
              <a:srgbClr val="00B050"/>
            </a:solidFill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1" name="Рисунок 10">
            <a:hlinkClick r:id="rId10" action="ppaction://hlinksldjump"/>
          </p:cNvPr>
          <p:cNvPicPr/>
          <p:nvPr/>
        </p:nvPicPr>
        <p:blipFill rotWithShape="1">
          <a:blip r:embed="rId7" cstate="print"/>
          <a:srcRect l="55438" t="13540" r="5587" b="63183"/>
          <a:stretch/>
        </p:blipFill>
        <p:spPr bwMode="auto">
          <a:xfrm>
            <a:off x="6914627" y="2625099"/>
            <a:ext cx="1862509" cy="2768030"/>
          </a:xfrm>
          <a:prstGeom prst="rect">
            <a:avLst/>
          </a:prstGeom>
          <a:ln w="50800" cmpd="dbl">
            <a:solidFill>
              <a:srgbClr val="00B050"/>
            </a:solidFill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10659499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68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55776" y="404664"/>
            <a:ext cx="4358852" cy="1569660"/>
          </a:xfrm>
          <a:prstGeom prst="rect">
            <a:avLst/>
          </a:prstGeom>
          <a:solidFill>
            <a:srgbClr val="D7FAB8"/>
          </a:solidFill>
          <a:ln w="50800" cmpd="dbl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Миллионы их в лесу</a:t>
            </a:r>
          </a:p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Из прохожих кровь сосут,</a:t>
            </a:r>
          </a:p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Если хочешь быть здоров,</a:t>
            </a:r>
          </a:p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Мазь возьми от…</a:t>
            </a:r>
          </a:p>
        </p:txBody>
      </p:sp>
      <p:pic>
        <p:nvPicPr>
          <p:cNvPr id="5" name="Рисунок 4">
            <a:hlinkClick r:id="rId3" action="ppaction://hlinksldjump"/>
          </p:cNvPr>
          <p:cNvPicPr/>
          <p:nvPr/>
        </p:nvPicPr>
        <p:blipFill rotWithShape="1">
          <a:blip r:embed="rId4" cstate="print"/>
          <a:srcRect l="63334" t="63158" r="6295" b="4737"/>
          <a:stretch/>
        </p:blipFill>
        <p:spPr bwMode="auto">
          <a:xfrm>
            <a:off x="467543" y="2597671"/>
            <a:ext cx="1828873" cy="2810913"/>
          </a:xfrm>
          <a:prstGeom prst="rect">
            <a:avLst/>
          </a:prstGeom>
          <a:ln w="50800" cmpd="dbl">
            <a:solidFill>
              <a:srgbClr val="00B050"/>
            </a:solidFill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7" name="Рисунок 6">
            <a:hlinkClick r:id="rId5" action="ppaction://hlinksldjump"/>
          </p:cNvPr>
          <p:cNvPicPr/>
          <p:nvPr/>
        </p:nvPicPr>
        <p:blipFill rotWithShape="1">
          <a:blip r:embed="rId6" cstate="print"/>
          <a:srcRect l="64576" t="32125" r="5699" b="35025"/>
          <a:stretch/>
        </p:blipFill>
        <p:spPr bwMode="auto">
          <a:xfrm>
            <a:off x="7000892" y="2571744"/>
            <a:ext cx="1814065" cy="2803685"/>
          </a:xfrm>
          <a:prstGeom prst="rect">
            <a:avLst/>
          </a:prstGeom>
          <a:ln w="50800" cmpd="dbl">
            <a:solidFill>
              <a:srgbClr val="00B050"/>
            </a:solidFill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8" name="Рисунок 7">
            <a:hlinkClick r:id="rId7" action="ppaction://hlinksldjump"/>
          </p:cNvPr>
          <p:cNvPicPr/>
          <p:nvPr/>
        </p:nvPicPr>
        <p:blipFill rotWithShape="1">
          <a:blip r:embed="rId8" cstate="print"/>
          <a:srcRect l="5040" t="5226" r="61697" b="63183"/>
          <a:stretch/>
        </p:blipFill>
        <p:spPr bwMode="auto">
          <a:xfrm>
            <a:off x="4788023" y="2596673"/>
            <a:ext cx="1828873" cy="2796456"/>
          </a:xfrm>
          <a:prstGeom prst="rect">
            <a:avLst/>
          </a:prstGeom>
          <a:ln w="50800" cmpd="dbl">
            <a:solidFill>
              <a:srgbClr val="00B050"/>
            </a:solidFill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0" name="Рисунок 9">
            <a:hlinkClick r:id="rId9" action="ppaction://hlinksldjump"/>
          </p:cNvPr>
          <p:cNvPicPr/>
          <p:nvPr/>
        </p:nvPicPr>
        <p:blipFill rotWithShape="1">
          <a:blip r:embed="rId4" cstate="print"/>
          <a:srcRect l="55438" t="13540" r="5587" b="63183"/>
          <a:stretch/>
        </p:blipFill>
        <p:spPr bwMode="auto">
          <a:xfrm>
            <a:off x="2643174" y="2571744"/>
            <a:ext cx="1862509" cy="2768030"/>
          </a:xfrm>
          <a:prstGeom prst="rect">
            <a:avLst/>
          </a:prstGeom>
          <a:ln w="50800" cmpd="dbl">
            <a:solidFill>
              <a:srgbClr val="00B050"/>
            </a:solidFill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15144547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68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33318" y="404664"/>
            <a:ext cx="3240360" cy="461665"/>
          </a:xfrm>
          <a:prstGeom prst="rect">
            <a:avLst/>
          </a:prstGeom>
          <a:solidFill>
            <a:srgbClr val="D7FAB8"/>
          </a:solidFill>
          <a:ln w="50800" cmpd="dbl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КОСТЁР</a:t>
            </a:r>
          </a:p>
        </p:txBody>
      </p:sp>
      <p:pic>
        <p:nvPicPr>
          <p:cNvPr id="5" name="Рисунок 4"/>
          <p:cNvPicPr/>
          <p:nvPr/>
        </p:nvPicPr>
        <p:blipFill rotWithShape="1">
          <a:blip r:embed="rId4" cstate="print">
            <a:lum contrast="20000"/>
          </a:blip>
          <a:srcRect l="6210" t="70000" r="63429" b="5854"/>
          <a:stretch/>
        </p:blipFill>
        <p:spPr bwMode="auto">
          <a:xfrm>
            <a:off x="3115023" y="1124744"/>
            <a:ext cx="3240360" cy="5010979"/>
          </a:xfrm>
          <a:prstGeom prst="rect">
            <a:avLst/>
          </a:prstGeom>
          <a:ln w="50800" cmpd="dbl">
            <a:solidFill>
              <a:srgbClr val="00B050"/>
            </a:solidFill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" name="Управляющая кнопка: возврат 1">
            <a:hlinkClick r:id="rId5" action="ppaction://hlinksldjump" highlightClick="1"/>
          </p:cNvPr>
          <p:cNvSpPr/>
          <p:nvPr/>
        </p:nvSpPr>
        <p:spPr>
          <a:xfrm>
            <a:off x="7596336" y="5661248"/>
            <a:ext cx="576064" cy="792088"/>
          </a:xfrm>
          <a:prstGeom prst="actionButtonReturn">
            <a:avLst/>
          </a:prstGeom>
          <a:solidFill>
            <a:srgbClr val="ABF46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7FAB8"/>
              </a:solidFill>
            </a:endParaRPr>
          </a:p>
        </p:txBody>
      </p:sp>
      <p:pic>
        <p:nvPicPr>
          <p:cNvPr id="7" name="MS900074828[1]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907704" y="14127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278773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81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68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55776" y="404664"/>
            <a:ext cx="4358852" cy="1569660"/>
          </a:xfrm>
          <a:prstGeom prst="rect">
            <a:avLst/>
          </a:prstGeom>
          <a:solidFill>
            <a:srgbClr val="D7FAB8"/>
          </a:solidFill>
          <a:ln w="50800" cmpd="dbl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Очень нравится Игнату</a:t>
            </a:r>
          </a:p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Вид сластены полосатой, </a:t>
            </a:r>
          </a:p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Но жужжит она: «Не тронь!</a:t>
            </a:r>
          </a:p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Жжется жало, как огонь» </a:t>
            </a:r>
          </a:p>
        </p:txBody>
      </p:sp>
      <p:pic>
        <p:nvPicPr>
          <p:cNvPr id="5" name="Рисунок 4">
            <a:hlinkClick r:id="rId4" action="ppaction://hlinksldjump"/>
          </p:cNvPr>
          <p:cNvPicPr/>
          <p:nvPr/>
        </p:nvPicPr>
        <p:blipFill rotWithShape="1">
          <a:blip r:embed="rId5" cstate="print"/>
          <a:srcRect l="66190" t="33967" r="5587" b="37529"/>
          <a:stretch/>
        </p:blipFill>
        <p:spPr bwMode="auto">
          <a:xfrm>
            <a:off x="2643174" y="2571744"/>
            <a:ext cx="1828873" cy="2810913"/>
          </a:xfrm>
          <a:prstGeom prst="rect">
            <a:avLst/>
          </a:prstGeom>
          <a:ln w="50800" cmpd="dbl">
            <a:solidFill>
              <a:srgbClr val="00B050"/>
            </a:solidFill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6" name="Рисунок 5">
            <a:hlinkClick r:id="rId6" action="ppaction://hlinksldjump"/>
          </p:cNvPr>
          <p:cNvPicPr/>
          <p:nvPr/>
        </p:nvPicPr>
        <p:blipFill rotWithShape="1">
          <a:blip r:embed="rId7" cstate="print"/>
          <a:srcRect l="5865" t="4147" r="64119" b="65609"/>
          <a:stretch/>
        </p:blipFill>
        <p:spPr bwMode="auto">
          <a:xfrm>
            <a:off x="467544" y="2596673"/>
            <a:ext cx="1828873" cy="2818694"/>
          </a:xfrm>
          <a:prstGeom prst="rect">
            <a:avLst/>
          </a:prstGeom>
          <a:ln w="50800" cmpd="dbl">
            <a:solidFill>
              <a:srgbClr val="00B050"/>
            </a:solidFill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8" name="Рисунок 7">
            <a:hlinkClick r:id="rId8" action="ppaction://hlinksldjump"/>
          </p:cNvPr>
          <p:cNvPicPr/>
          <p:nvPr/>
        </p:nvPicPr>
        <p:blipFill rotWithShape="1">
          <a:blip r:embed="rId9" cstate="print"/>
          <a:srcRect l="63334" t="63158" r="6295" b="4737"/>
          <a:stretch/>
        </p:blipFill>
        <p:spPr bwMode="auto">
          <a:xfrm>
            <a:off x="4786314" y="2571744"/>
            <a:ext cx="1828873" cy="2810913"/>
          </a:xfrm>
          <a:prstGeom prst="rect">
            <a:avLst/>
          </a:prstGeom>
          <a:ln w="50800" cmpd="dbl">
            <a:solidFill>
              <a:srgbClr val="00B050"/>
            </a:solidFill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2" name="Рисунок 11">
            <a:hlinkClick r:id="rId10" action="ppaction://hlinksldjump"/>
          </p:cNvPr>
          <p:cNvPicPr/>
          <p:nvPr/>
        </p:nvPicPr>
        <p:blipFill rotWithShape="1">
          <a:blip r:embed="rId9" cstate="print"/>
          <a:srcRect l="55438" t="13540" r="5587" b="63183"/>
          <a:stretch/>
        </p:blipFill>
        <p:spPr bwMode="auto">
          <a:xfrm>
            <a:off x="6914627" y="2625099"/>
            <a:ext cx="1862509" cy="2768030"/>
          </a:xfrm>
          <a:prstGeom prst="rect">
            <a:avLst/>
          </a:prstGeom>
          <a:ln w="50800" cmpd="dbl">
            <a:solidFill>
              <a:srgbClr val="00B050"/>
            </a:solidFill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12343967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68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33318" y="404664"/>
            <a:ext cx="3240360" cy="461665"/>
          </a:xfrm>
          <a:prstGeom prst="rect">
            <a:avLst/>
          </a:prstGeom>
          <a:solidFill>
            <a:srgbClr val="D7FAB8"/>
          </a:solidFill>
          <a:ln w="50800" cmpd="dbl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МУХОМОР</a:t>
            </a:r>
          </a:p>
        </p:txBody>
      </p:sp>
      <p:sp>
        <p:nvSpPr>
          <p:cNvPr id="2" name="Управляющая кнопка: возврат 1">
            <a:hlinkClick r:id="rId4" action="ppaction://hlinksldjump" highlightClick="1"/>
          </p:cNvPr>
          <p:cNvSpPr/>
          <p:nvPr/>
        </p:nvSpPr>
        <p:spPr>
          <a:xfrm>
            <a:off x="7596336" y="5661248"/>
            <a:ext cx="576064" cy="792088"/>
          </a:xfrm>
          <a:prstGeom prst="actionButtonReturn">
            <a:avLst/>
          </a:prstGeom>
          <a:solidFill>
            <a:srgbClr val="ABF46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7FAB8"/>
              </a:solidFill>
            </a:endParaRPr>
          </a:p>
        </p:txBody>
      </p:sp>
      <p:pic>
        <p:nvPicPr>
          <p:cNvPr id="7" name="MS900074828[1]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907704" y="1412776"/>
            <a:ext cx="609600" cy="609600"/>
          </a:xfrm>
          <a:prstGeom prst="rect">
            <a:avLst/>
          </a:prstGeom>
        </p:spPr>
      </p:pic>
      <p:pic>
        <p:nvPicPr>
          <p:cNvPr id="8" name="Рисунок 7">
            <a:hlinkClick r:id="rId7" action="ppaction://hlinksldjump"/>
          </p:cNvPr>
          <p:cNvPicPr/>
          <p:nvPr/>
        </p:nvPicPr>
        <p:blipFill rotWithShape="1">
          <a:blip r:embed="rId8" cstate="print"/>
          <a:srcRect l="6450" t="33216" r="61297" b="34738"/>
          <a:stretch/>
        </p:blipFill>
        <p:spPr bwMode="auto">
          <a:xfrm>
            <a:off x="3117084" y="1143107"/>
            <a:ext cx="3272827" cy="5010979"/>
          </a:xfrm>
          <a:prstGeom prst="rect">
            <a:avLst/>
          </a:prstGeom>
          <a:ln w="50800" cmpd="dbl">
            <a:solidFill>
              <a:srgbClr val="00B050"/>
            </a:solidFill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41182715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81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bezopasnoe_leto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bezopasnoe_leto</Template>
  <TotalTime>2</TotalTime>
  <Words>236</Words>
  <Application>Microsoft Office PowerPoint</Application>
  <PresentationFormat>Экран (4:3)</PresentationFormat>
  <Paragraphs>61</Paragraphs>
  <Slides>34</Slides>
  <Notes>5</Notes>
  <HiddenSlides>0</HiddenSlides>
  <MMClips>25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bezopasnoe_leto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</cp:revision>
  <dcterms:created xsi:type="dcterms:W3CDTF">2014-06-16T18:56:07Z</dcterms:created>
  <dcterms:modified xsi:type="dcterms:W3CDTF">2014-06-16T18:58:56Z</dcterms:modified>
</cp:coreProperties>
</file>