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257" r:id="rId3"/>
    <p:sldId id="259" r:id="rId4"/>
    <p:sldId id="260" r:id="rId5"/>
    <p:sldId id="269" r:id="rId6"/>
    <p:sldId id="270" r:id="rId7"/>
    <p:sldId id="268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96" r:id="rId16"/>
    <p:sldId id="263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468"/>
    <a:srgbClr val="D7FA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51E1F-1A43-40F8-84C5-C98F1BFABAF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280-0B6C-4601-986C-314DD85F56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75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C280-0B6C-4601-986C-314DD85F56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2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C280-0B6C-4601-986C-314DD85F56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4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C280-0B6C-4601-986C-314DD85F565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C280-0B6C-4601-986C-314DD85F56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31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5C280-0B6C-4601-986C-314DD85F565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31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wav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wav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wav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wav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py-giraffe.ru/community/14/forum/post/8114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20.xml"/><Relationship Id="rId4" Type="http://schemas.openxmlformats.org/officeDocument/2006/relationships/slide" Target="slide9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2.wav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0.xml"/><Relationship Id="rId7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2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image" Target="../media/image6.png"/><Relationship Id="rId10" Type="http://schemas.openxmlformats.org/officeDocument/2006/relationships/slide" Target="slide28.xml"/><Relationship Id="rId4" Type="http://schemas.openxmlformats.org/officeDocument/2006/relationships/slide" Target="slide1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9.xml"/><Relationship Id="rId7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wav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image" Target="../media/image6.png"/><Relationship Id="rId10" Type="http://schemas.openxmlformats.org/officeDocument/2006/relationships/slide" Target="slide34.xml"/><Relationship Id="rId4" Type="http://schemas.openxmlformats.org/officeDocument/2006/relationships/slide" Target="slide3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microsoft.com/office/2007/relationships/media" Target="../media/media1.wav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4612" y="214290"/>
            <a:ext cx="3275569" cy="4608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5000636"/>
            <a:ext cx="8178132" cy="1015663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Цель игры: помочь 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детям освоить правила безопасного поведения  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 лесу, развивать логическое мышление,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учить находить предметы по отличительным признакам, обогащать словарь детей.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214554"/>
            <a:ext cx="265194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Игра  для детей 3 – 5 лет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Галя\Pictures\Живые картинки\Животные аниме\Рыбка плавает вдоль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071942"/>
            <a:ext cx="347662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6790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КОЛОДЕЦ</a:t>
            </a: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1412776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lum contrast="30000"/>
          </a:blip>
          <a:srcRect l="5040" t="65558" r="64385" b="3800"/>
          <a:stretch/>
        </p:blipFill>
        <p:spPr bwMode="auto">
          <a:xfrm>
            <a:off x="3117084" y="1143107"/>
            <a:ext cx="3256594" cy="5010979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КРАПИВА</a:t>
            </a: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1412776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lum contrast="20000"/>
          </a:blip>
          <a:srcRect l="66190" t="33967" r="5587" b="37529"/>
          <a:stretch/>
        </p:blipFill>
        <p:spPr bwMode="auto">
          <a:xfrm>
            <a:off x="3117084" y="1128648"/>
            <a:ext cx="3256594" cy="5025438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КОМАРЫ</a:t>
            </a: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1412776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7" cstate="print">
            <a:lum contrast="20000"/>
          </a:blip>
          <a:srcRect l="64576" t="32125" r="5699" b="35025"/>
          <a:stretch/>
        </p:blipFill>
        <p:spPr bwMode="auto">
          <a:xfrm>
            <a:off x="3133318" y="1128648"/>
            <a:ext cx="3240360" cy="5025438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ОСА!</a:t>
            </a:r>
          </a:p>
        </p:txBody>
      </p:sp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1412776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lum contrast="20000"/>
          </a:blip>
          <a:srcRect l="63334" t="63158" r="6295" b="4737"/>
          <a:stretch/>
        </p:blipFill>
        <p:spPr bwMode="auto">
          <a:xfrm>
            <a:off x="3133318" y="1128648"/>
            <a:ext cx="3240360" cy="5025438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691" y="1823892"/>
            <a:ext cx="77963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FFFF00"/>
                </a:solidFill>
              </a:rPr>
              <a:t>МОЛОДЕЦ!</a:t>
            </a:r>
            <a:endParaRPr lang="ru-RU" sz="120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8172400" y="5949280"/>
            <a:ext cx="576064" cy="720080"/>
          </a:xfrm>
          <a:prstGeom prst="actionButtonHome">
            <a:avLst/>
          </a:prstGeom>
          <a:solidFill>
            <a:srgbClr val="ABF46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10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172400" y="5949280"/>
            <a:ext cx="576064" cy="720080"/>
          </a:xfrm>
          <a:prstGeom prst="actionButtonHome">
            <a:avLst/>
          </a:prstGeom>
          <a:solidFill>
            <a:srgbClr val="ABF468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823892"/>
            <a:ext cx="91436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При изготовлении игры было использовано пособие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Светланы </a:t>
            </a:r>
            <a:r>
              <a:rPr lang="ru-RU" sz="2800" b="1" dirty="0" err="1" smtClean="0">
                <a:solidFill>
                  <a:srgbClr val="002060"/>
                </a:solidFill>
              </a:rPr>
              <a:t>Кошеленко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«Сборник детских загадок с ответами по </a:t>
            </a:r>
            <a:r>
              <a:rPr lang="ru-RU" sz="2800" b="1" dirty="0" smtClean="0">
                <a:solidFill>
                  <a:srgbClr val="002060"/>
                </a:solidFill>
              </a:rPr>
              <a:t>ОБЖ»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hlinkClick r:id="rId3"/>
              </a:rPr>
              <a:t>http</a:t>
            </a:r>
            <a:r>
              <a:rPr lang="en-US" sz="2800" b="1" dirty="0">
                <a:solidFill>
                  <a:srgbClr val="FFFF00"/>
                </a:solidFill>
                <a:hlinkClick r:id="rId3"/>
              </a:rPr>
              <a:t>://www.happy-giraffe.ru/community/14/forum/post/81143</a:t>
            </a:r>
            <a:r>
              <a:rPr lang="en-US" sz="2800" b="1" dirty="0" smtClean="0">
                <a:solidFill>
                  <a:srgbClr val="FFFF00"/>
                </a:solidFill>
                <a:hlinkClick r:id="rId3"/>
              </a:rPr>
              <a:t>/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  <a:p>
            <a:pPr algn="ctr"/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5815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2910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61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2910" y="6072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596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/>
          <p:nvPr/>
        </p:nvPicPr>
        <p:blipFill rotWithShape="1">
          <a:blip r:embed="rId4" cstate="print"/>
          <a:srcRect l="6210" t="70000" r="63429" b="5854"/>
          <a:stretch/>
        </p:blipFill>
        <p:spPr bwMode="auto">
          <a:xfrm>
            <a:off x="323528" y="2599141"/>
            <a:ext cx="1828873" cy="2828218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>
            <a:hlinkClick r:id="rId5" action="ppaction://hlinksldjump"/>
          </p:cNvPr>
          <p:cNvPicPr/>
          <p:nvPr/>
        </p:nvPicPr>
        <p:blipFill rotWithShape="1">
          <a:blip r:embed="rId6" cstate="print"/>
          <a:srcRect l="6450" t="33216" r="61297" b="34738"/>
          <a:stretch/>
        </p:blipFill>
        <p:spPr bwMode="auto">
          <a:xfrm>
            <a:off x="2555776" y="2600014"/>
            <a:ext cx="1828873" cy="281869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hlinkClick r:id="rId7" action="ppaction://hlinksldjump"/>
          </p:cNvPr>
          <p:cNvPicPr/>
          <p:nvPr/>
        </p:nvPicPr>
        <p:blipFill rotWithShape="1">
          <a:blip r:embed="rId8" cstate="print"/>
          <a:srcRect l="66190" t="33967" r="5587" b="37529"/>
          <a:stretch/>
        </p:blipFill>
        <p:spPr bwMode="auto">
          <a:xfrm>
            <a:off x="4788024" y="2607794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hlinkClick r:id="rId9" action="ppaction://hlinksldjump"/>
          </p:cNvPr>
          <p:cNvPicPr/>
          <p:nvPr/>
        </p:nvPicPr>
        <p:blipFill rotWithShape="1">
          <a:blip r:embed="rId10" cstate="print"/>
          <a:srcRect l="62057" t="4266" r="7447" b="61839"/>
          <a:stretch/>
        </p:blipFill>
        <p:spPr bwMode="auto">
          <a:xfrm>
            <a:off x="6948264" y="2625099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55776" y="404664"/>
            <a:ext cx="4358852" cy="1569660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Просят звери, просят птички: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«Не носи к нам в гости спички!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Хоть в лесу и много дров,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Он не место для…»</a:t>
            </a:r>
          </a:p>
        </p:txBody>
      </p:sp>
    </p:spTree>
    <p:extLst>
      <p:ext uri="{BB962C8B-B14F-4D97-AF65-F5344CB8AC3E}">
        <p14:creationId xmlns="" xmlns:p14="http://schemas.microsoft.com/office/powerpoint/2010/main" val="226065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0034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7158" y="58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24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596" y="58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 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596" y="5786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 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596" y="6072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600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8596" y="600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58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4587992" cy="1569660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Шапки красные в горошек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 грибочков нехороших.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Говорят они: «Уйдите!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Нас в корзину не кладите».</a:t>
            </a:r>
          </a:p>
        </p:txBody>
      </p:sp>
      <p:pic>
        <p:nvPicPr>
          <p:cNvPr id="10" name="Рисунок 9">
            <a:hlinkClick r:id="rId4" action="ppaction://hlinksldjump"/>
          </p:cNvPr>
          <p:cNvPicPr/>
          <p:nvPr/>
        </p:nvPicPr>
        <p:blipFill rotWithShape="1">
          <a:blip r:embed="rId5" cstate="print"/>
          <a:srcRect l="6450" t="33216" r="61297" b="34738"/>
          <a:stretch/>
        </p:blipFill>
        <p:spPr bwMode="auto">
          <a:xfrm>
            <a:off x="2555776" y="2600014"/>
            <a:ext cx="1828873" cy="281869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>
            <a:hlinkClick r:id="rId6" action="ppaction://hlinksldjump"/>
          </p:cNvPr>
          <p:cNvPicPr/>
          <p:nvPr/>
        </p:nvPicPr>
        <p:blipFill rotWithShape="1">
          <a:blip r:embed="rId7" cstate="print"/>
          <a:srcRect l="62057" t="4266" r="7447" b="61839"/>
          <a:stretch/>
        </p:blipFill>
        <p:spPr bwMode="auto">
          <a:xfrm>
            <a:off x="6948264" y="2625099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>
            <a:hlinkClick r:id="rId8" action="ppaction://hlinksldjump"/>
          </p:cNvPr>
          <p:cNvPicPr/>
          <p:nvPr/>
        </p:nvPicPr>
        <p:blipFill rotWithShape="1">
          <a:blip r:embed="rId9" cstate="print"/>
          <a:srcRect l="5865" t="4147" r="64119" b="65609"/>
          <a:stretch/>
        </p:blipFill>
        <p:spPr bwMode="auto">
          <a:xfrm>
            <a:off x="467544" y="2596673"/>
            <a:ext cx="1828873" cy="2818694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>
            <a:hlinkClick r:id="rId10" action="ppaction://hlinksldjump"/>
          </p:cNvPr>
          <p:cNvPicPr/>
          <p:nvPr/>
        </p:nvPicPr>
        <p:blipFill rotWithShape="1">
          <a:blip r:embed="rId11" cstate="print"/>
          <a:srcRect l="54581" t="65569" r="6488" b="3401"/>
          <a:stretch/>
        </p:blipFill>
        <p:spPr bwMode="auto">
          <a:xfrm>
            <a:off x="4735202" y="2595216"/>
            <a:ext cx="1828873" cy="2797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6065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2910" y="5572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58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 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5929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Неправильно!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1472" y="58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</a:rPr>
              <a:t>Неправильно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3" y="1501032"/>
            <a:ext cx="3855936" cy="38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900074927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00034" y="58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12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358852" cy="1569660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Яма, а на дне вода –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Не заглядывай туда.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Если близко подойдешь,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Бух! И в воду упадешь.</a:t>
            </a:r>
          </a:p>
        </p:txBody>
      </p:sp>
      <p:pic>
        <p:nvPicPr>
          <p:cNvPr id="6" name="Рисунок 5">
            <a:hlinkClick r:id="rId3" action="ppaction://hlinksldjump"/>
          </p:cNvPr>
          <p:cNvPicPr/>
          <p:nvPr/>
        </p:nvPicPr>
        <p:blipFill rotWithShape="1">
          <a:blip r:embed="rId4" cstate="print"/>
          <a:srcRect l="5040" t="65558" r="64385" b="3800"/>
          <a:stretch/>
        </p:blipFill>
        <p:spPr bwMode="auto">
          <a:xfrm>
            <a:off x="467544" y="2600014"/>
            <a:ext cx="1828873" cy="2793115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hlinkClick r:id="rId5" action="ppaction://hlinksldjump"/>
          </p:cNvPr>
          <p:cNvPicPr/>
          <p:nvPr/>
        </p:nvPicPr>
        <p:blipFill rotWithShape="1">
          <a:blip r:embed="rId6" cstate="print"/>
          <a:srcRect l="61262" t="63951" r="5654" b="3858"/>
          <a:stretch/>
        </p:blipFill>
        <p:spPr bwMode="auto">
          <a:xfrm>
            <a:off x="2555776" y="2590889"/>
            <a:ext cx="1828873" cy="2824478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hlinkClick r:id="rId7" action="ppaction://hlinksldjump"/>
          </p:cNvPr>
          <p:cNvPicPr/>
          <p:nvPr/>
        </p:nvPicPr>
        <p:blipFill rotWithShape="1">
          <a:blip r:embed="rId8" cstate="print"/>
          <a:srcRect l="5584" t="32895" r="63892" b="32367"/>
          <a:stretch/>
        </p:blipFill>
        <p:spPr bwMode="auto">
          <a:xfrm>
            <a:off x="4714845" y="2596673"/>
            <a:ext cx="1849229" cy="2796456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>
            <a:hlinkClick r:id="rId9" action="ppaction://hlinksldjump"/>
          </p:cNvPr>
          <p:cNvPicPr/>
          <p:nvPr/>
        </p:nvPicPr>
        <p:blipFill rotWithShape="1">
          <a:blip r:embed="rId10" cstate="print"/>
          <a:srcRect l="6150" t="3864" r="63441" b="64010"/>
          <a:stretch/>
        </p:blipFill>
        <p:spPr bwMode="auto">
          <a:xfrm>
            <a:off x="6954448" y="2625099"/>
            <a:ext cx="1822689" cy="2796456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6065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358852" cy="1569660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У сердитого цветочка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Очень жгучие листочки.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Когда к ним прикасаются,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То сразу же кусаются.</a:t>
            </a:r>
          </a:p>
        </p:txBody>
      </p:sp>
      <p:pic>
        <p:nvPicPr>
          <p:cNvPr id="6" name="Рисунок 5">
            <a:hlinkClick r:id="rId4" action="ppaction://hlinksldjump"/>
          </p:cNvPr>
          <p:cNvPicPr/>
          <p:nvPr/>
        </p:nvPicPr>
        <p:blipFill rotWithShape="1">
          <a:blip r:embed="rId5" cstate="print"/>
          <a:srcRect l="66190" t="33967" r="5587" b="37529"/>
          <a:stretch/>
        </p:blipFill>
        <p:spPr bwMode="auto">
          <a:xfrm>
            <a:off x="467544" y="2597671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hlinkClick r:id="rId6" action="ppaction://hlinksldjump"/>
          </p:cNvPr>
          <p:cNvPicPr/>
          <p:nvPr/>
        </p:nvPicPr>
        <p:blipFill rotWithShape="1">
          <a:blip r:embed="rId7" cstate="print"/>
          <a:srcRect l="63334" t="63158" r="6295" b="4737"/>
          <a:stretch/>
        </p:blipFill>
        <p:spPr bwMode="auto">
          <a:xfrm>
            <a:off x="2540968" y="2589444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>
            <a:hlinkClick r:id="rId8" action="ppaction://hlinksldjump"/>
          </p:cNvPr>
          <p:cNvPicPr/>
          <p:nvPr/>
        </p:nvPicPr>
        <p:blipFill rotWithShape="1">
          <a:blip r:embed="rId9" cstate="print"/>
          <a:srcRect l="65067" t="5811" r="6997" b="61501"/>
          <a:stretch/>
        </p:blipFill>
        <p:spPr bwMode="auto">
          <a:xfrm>
            <a:off x="4714844" y="2590889"/>
            <a:ext cx="1849229" cy="2802240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>
            <a:hlinkClick r:id="rId10" action="ppaction://hlinksldjump"/>
          </p:cNvPr>
          <p:cNvPicPr/>
          <p:nvPr/>
        </p:nvPicPr>
        <p:blipFill rotWithShape="1">
          <a:blip r:embed="rId7" cstate="print"/>
          <a:srcRect l="55438" t="13540" r="5587" b="63183"/>
          <a:stretch/>
        </p:blipFill>
        <p:spPr bwMode="auto">
          <a:xfrm>
            <a:off x="6914627" y="2625099"/>
            <a:ext cx="1862509" cy="2768030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6594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358852" cy="1569660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Миллионы их в лесу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Из прохожих кровь сосут,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Если хочешь быть здоров,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Мазь возьми от…</a:t>
            </a:r>
          </a:p>
        </p:txBody>
      </p:sp>
      <p:pic>
        <p:nvPicPr>
          <p:cNvPr id="5" name="Рисунок 4">
            <a:hlinkClick r:id="rId3" action="ppaction://hlinksldjump"/>
          </p:cNvPr>
          <p:cNvPicPr/>
          <p:nvPr/>
        </p:nvPicPr>
        <p:blipFill rotWithShape="1">
          <a:blip r:embed="rId4" cstate="print"/>
          <a:srcRect l="63334" t="63158" r="6295" b="4737"/>
          <a:stretch/>
        </p:blipFill>
        <p:spPr bwMode="auto">
          <a:xfrm>
            <a:off x="467543" y="2597671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hlinkClick r:id="rId5" action="ppaction://hlinksldjump"/>
          </p:cNvPr>
          <p:cNvPicPr/>
          <p:nvPr/>
        </p:nvPicPr>
        <p:blipFill rotWithShape="1">
          <a:blip r:embed="rId6" cstate="print"/>
          <a:srcRect l="64576" t="32125" r="5699" b="35025"/>
          <a:stretch/>
        </p:blipFill>
        <p:spPr bwMode="auto">
          <a:xfrm>
            <a:off x="7000892" y="2571744"/>
            <a:ext cx="1814065" cy="2803685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hlinkClick r:id="rId7" action="ppaction://hlinksldjump"/>
          </p:cNvPr>
          <p:cNvPicPr/>
          <p:nvPr/>
        </p:nvPicPr>
        <p:blipFill rotWithShape="1">
          <a:blip r:embed="rId8" cstate="print"/>
          <a:srcRect l="5040" t="5226" r="61697" b="63183"/>
          <a:stretch/>
        </p:blipFill>
        <p:spPr bwMode="auto">
          <a:xfrm>
            <a:off x="4788023" y="2596673"/>
            <a:ext cx="1828873" cy="2796456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>
            <a:hlinkClick r:id="rId9" action="ppaction://hlinksldjump"/>
          </p:cNvPr>
          <p:cNvPicPr/>
          <p:nvPr/>
        </p:nvPicPr>
        <p:blipFill rotWithShape="1">
          <a:blip r:embed="rId4" cstate="print"/>
          <a:srcRect l="55438" t="13540" r="5587" b="63183"/>
          <a:stretch/>
        </p:blipFill>
        <p:spPr bwMode="auto">
          <a:xfrm>
            <a:off x="2643174" y="2571744"/>
            <a:ext cx="1862509" cy="2768030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14454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КОСТЁР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print">
            <a:lum contrast="20000"/>
          </a:blip>
          <a:srcRect l="6210" t="70000" r="63429" b="5854"/>
          <a:stretch/>
        </p:blipFill>
        <p:spPr bwMode="auto">
          <a:xfrm>
            <a:off x="3115023" y="1124744"/>
            <a:ext cx="3240360" cy="5010979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907704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877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358852" cy="1569660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Очень нравится Игнату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Вид сластены полосатой,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Но жужжит она: «Не тронь!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Жжется жало, как огонь» </a:t>
            </a:r>
          </a:p>
        </p:txBody>
      </p:sp>
      <p:pic>
        <p:nvPicPr>
          <p:cNvPr id="5" name="Рисунок 4">
            <a:hlinkClick r:id="rId4" action="ppaction://hlinksldjump"/>
          </p:cNvPr>
          <p:cNvPicPr/>
          <p:nvPr/>
        </p:nvPicPr>
        <p:blipFill rotWithShape="1">
          <a:blip r:embed="rId5" cstate="print"/>
          <a:srcRect l="66190" t="33967" r="5587" b="37529"/>
          <a:stretch/>
        </p:blipFill>
        <p:spPr bwMode="auto">
          <a:xfrm>
            <a:off x="2643174" y="2571744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>
            <a:hlinkClick r:id="rId6" action="ppaction://hlinksldjump"/>
          </p:cNvPr>
          <p:cNvPicPr/>
          <p:nvPr/>
        </p:nvPicPr>
        <p:blipFill rotWithShape="1">
          <a:blip r:embed="rId7" cstate="print"/>
          <a:srcRect l="5865" t="4147" r="64119" b="65609"/>
          <a:stretch/>
        </p:blipFill>
        <p:spPr bwMode="auto">
          <a:xfrm>
            <a:off x="467544" y="2596673"/>
            <a:ext cx="1828873" cy="2818694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>
            <a:hlinkClick r:id="rId8" action="ppaction://hlinksldjump"/>
          </p:cNvPr>
          <p:cNvPicPr/>
          <p:nvPr/>
        </p:nvPicPr>
        <p:blipFill rotWithShape="1">
          <a:blip r:embed="rId9" cstate="print"/>
          <a:srcRect l="63334" t="63158" r="6295" b="4737"/>
          <a:stretch/>
        </p:blipFill>
        <p:spPr bwMode="auto">
          <a:xfrm>
            <a:off x="4786314" y="2571744"/>
            <a:ext cx="1828873" cy="2810913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>
            <a:hlinkClick r:id="rId10" action="ppaction://hlinksldjump"/>
          </p:cNvPr>
          <p:cNvPicPr/>
          <p:nvPr/>
        </p:nvPicPr>
        <p:blipFill rotWithShape="1">
          <a:blip r:embed="rId9" cstate="print"/>
          <a:srcRect l="55438" t="13540" r="5587" b="63183"/>
          <a:stretch/>
        </p:blipFill>
        <p:spPr bwMode="auto">
          <a:xfrm>
            <a:off x="6914627" y="2625099"/>
            <a:ext cx="1862509" cy="2768030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34396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318" y="404664"/>
            <a:ext cx="3240360" cy="461665"/>
          </a:xfrm>
          <a:prstGeom prst="rect">
            <a:avLst/>
          </a:prstGeom>
          <a:solidFill>
            <a:srgbClr val="D7FAB8"/>
          </a:solidFill>
          <a:ln w="508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МУХОМОР</a:t>
            </a: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596336" y="5661248"/>
            <a:ext cx="576064" cy="792088"/>
          </a:xfrm>
          <a:prstGeom prst="actionButtonReturn">
            <a:avLst/>
          </a:prstGeom>
          <a:solidFill>
            <a:srgbClr val="ABF4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7FAB8"/>
              </a:solidFill>
            </a:endParaRPr>
          </a:p>
        </p:txBody>
      </p:sp>
      <p:pic>
        <p:nvPicPr>
          <p:cNvPr id="7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1412776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/>
          <p:nvPr/>
        </p:nvPicPr>
        <p:blipFill rotWithShape="1">
          <a:blip r:embed="rId8" cstate="print"/>
          <a:srcRect l="6450" t="33216" r="61297" b="34738"/>
          <a:stretch/>
        </p:blipFill>
        <p:spPr bwMode="auto">
          <a:xfrm>
            <a:off x="3117084" y="1143107"/>
            <a:ext cx="3272827" cy="5010979"/>
          </a:xfrm>
          <a:prstGeom prst="rect">
            <a:avLst/>
          </a:prstGeom>
          <a:ln w="50800" cmpd="dbl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182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ezopasnoe_let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bezopasnoe_leto</Template>
  <TotalTime>2</TotalTime>
  <Words>236</Words>
  <Application>Microsoft Office PowerPoint</Application>
  <PresentationFormat>Экран (4:3)</PresentationFormat>
  <Paragraphs>61</Paragraphs>
  <Slides>34</Slides>
  <Notes>5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bezopasnoe_leto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2014-06-16T18:56:07Z</dcterms:created>
  <dcterms:modified xsi:type="dcterms:W3CDTF">2014-06-16T18:58:56Z</dcterms:modified>
</cp:coreProperties>
</file>