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060848"/>
            <a:ext cx="711718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Подвижные игры </a:t>
            </a:r>
            <a:br>
              <a:rPr lang="ru-RU" dirty="0" smtClean="0"/>
            </a:br>
            <a:r>
              <a:rPr lang="ru-RU" dirty="0" smtClean="0"/>
              <a:t>в жизни дошкольников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6673"/>
            <a:ext cx="7125112" cy="5382126"/>
          </a:xfrm>
        </p:spPr>
        <p:txBody>
          <a:bodyPr>
            <a:normAutofit/>
          </a:bodyPr>
          <a:lstStyle/>
          <a:p>
            <a:r>
              <a:rPr lang="ru-RU" i="1" dirty="0" smtClean="0"/>
              <a:t>Подвижные игры имеют оздоровительное, воспитательное, и образовательное значение, легкодоступны для семейной физкультуры. Они улучшают физическое развитие детей, благотворно воздействуют на нервную систему и укрепляют здоровье.</a:t>
            </a:r>
          </a:p>
          <a:p>
            <a:r>
              <a:rPr lang="ru-RU" i="1" dirty="0" smtClean="0"/>
              <a:t>В играх воспитываются основные физические  качества детей, такие как сила, быстрота, выносливость, и совершенствуются разнообразные двигательные умения и навыки.</a:t>
            </a:r>
          </a:p>
          <a:p>
            <a:r>
              <a:rPr lang="ru-RU" i="1" dirty="0" smtClean="0"/>
              <a:t>Проводить игры можно в любое время года на открытом воздухе. Продолжительность игры с детьми от3 до 6 лет в среднем составляет 10-20 минут.</a:t>
            </a:r>
          </a:p>
          <a:p>
            <a:r>
              <a:rPr lang="ru-RU" i="1" dirty="0" smtClean="0"/>
              <a:t>По окончании игры необходимо поощрить каждого игрока, отметив его ловкость, силу, инициативу.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61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0"/>
            <a:ext cx="7125113" cy="1512168"/>
          </a:xfrm>
        </p:spPr>
        <p:txBody>
          <a:bodyPr/>
          <a:lstStyle/>
          <a:p>
            <a:r>
              <a:rPr lang="ru-RU" dirty="0" smtClean="0"/>
              <a:t>Требования безопасности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во время проведения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подвижных игр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780928"/>
            <a:ext cx="7125112" cy="30778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Перед игрой необходимо провести разминку</a:t>
            </a:r>
          </a:p>
          <a:p>
            <a:r>
              <a:rPr lang="ru-RU" dirty="0" smtClean="0"/>
              <a:t>Внимательно слушать и выполнять все команды воспитателя</a:t>
            </a:r>
          </a:p>
          <a:p>
            <a:r>
              <a:rPr lang="ru-RU" dirty="0" smtClean="0"/>
              <a:t>Строго выполнять правила игры</a:t>
            </a:r>
          </a:p>
          <a:p>
            <a:r>
              <a:rPr lang="ru-RU" dirty="0" smtClean="0"/>
              <a:t>Избегать столкновений, толчков, ударов </a:t>
            </a:r>
          </a:p>
          <a:p>
            <a:r>
              <a:rPr lang="ru-RU" dirty="0" smtClean="0"/>
              <a:t>При падении надо сгруппироваться и как можно быстрее встать на ноги</a:t>
            </a:r>
          </a:p>
          <a:p>
            <a:r>
              <a:rPr lang="ru-RU" dirty="0" smtClean="0"/>
              <a:t>При возникновении неисправности спортивного инвентаря или оборудования следует прекратить игру и устранить неполадки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1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 для самых маленьких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Игры для малышей должны быть несложными и не продолжительными, поскольку маленькие дети быстро устают и перестают получать удовольствие от игры. Поэтому каждая игра должна длиться не более 10 минут.</a:t>
            </a:r>
          </a:p>
          <a:p>
            <a:r>
              <a:rPr lang="ru-RU" dirty="0" smtClean="0"/>
              <a:t>Для детей 1-3 лет подвижные игры особенно полезны, так как они укрепляют еще слабые мышцы ребенка, учат соотносить слова с вещами, помогают развить координацию движений. В таких играх желательно задействовать как можно больше предметов, например мячи, кубики, стулья…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3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Игры со словами и движениями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Такие игры больше напоминают веселые уроки физкультуры, они переплетаются с чтением наизусть простых стихотворений и поговорок. Умение соединять слова и движения помогает ребёнку научиться быстро мыслить и реагировать на команду ведущего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9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6"/>
            <a:ext cx="7125112" cy="561662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медведя во бору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Для этой игры необходимо участие двух взрослых. «Медведь» (один из взрослых) сидит на стульчике в углу комнаты и «спит». Другой взрослый вместе с ребенком (или детьми) ходит по лесу, собирает «грибы», «ягоды», они перекликаются: «Ау! Ау!». Затем взрослый и дети, взявшись за руки, начинают приближаться к «медведю» со словами: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У медведя во бору </a:t>
            </a:r>
          </a:p>
          <a:p>
            <a:r>
              <a:rPr lang="ru-RU" dirty="0"/>
              <a:t> Много шишек наберу, </a:t>
            </a:r>
          </a:p>
          <a:p>
            <a:r>
              <a:rPr lang="ru-RU" dirty="0"/>
              <a:t>А медведь слепой –</a:t>
            </a:r>
          </a:p>
          <a:p>
            <a:r>
              <a:rPr lang="ru-RU" dirty="0"/>
              <a:t>Не бежит за мной. </a:t>
            </a:r>
          </a:p>
          <a:p>
            <a:r>
              <a:rPr lang="ru-RU" dirty="0"/>
              <a:t>Веточка обломится –</a:t>
            </a:r>
          </a:p>
          <a:p>
            <a:r>
              <a:rPr lang="ru-RU" dirty="0"/>
              <a:t>Медведь за мной погонится!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последнем слове «медведь» рычит (нежно!, чтобы не испугать малышей) и бежит за играющими, ловя их.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3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04665"/>
            <a:ext cx="7125112" cy="545413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Мыши водят хоровод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Дети - «мыши» - водят хоровод, в середине «спит» «кот» (один из детей)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Мыши водят хоровод</a:t>
            </a:r>
          </a:p>
          <a:p>
            <a:r>
              <a:rPr lang="ru-RU" dirty="0"/>
              <a:t> На лежанке дремлет кот.</a:t>
            </a:r>
          </a:p>
          <a:p>
            <a:r>
              <a:rPr lang="ru-RU" dirty="0"/>
              <a:t>«Тише, мыши, не шумите,</a:t>
            </a:r>
          </a:p>
          <a:p>
            <a:r>
              <a:rPr lang="ru-RU" dirty="0"/>
              <a:t>Кота Ваську не будите.</a:t>
            </a:r>
          </a:p>
          <a:p>
            <a:r>
              <a:rPr lang="ru-RU" dirty="0"/>
              <a:t>Как проснётся Васька кот</a:t>
            </a:r>
          </a:p>
          <a:p>
            <a:r>
              <a:rPr lang="ru-RU" dirty="0"/>
              <a:t> Разобьёт наш хоровод!»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последних словах «кот» просыпается и ловит «мышей». Спрятаться дети могут, если сядут на стульчики (заберутся в норки).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3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 для детей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от 2 до 5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играх для детей этого возраста уже просматривается несложный сюжет, хотя в основном содержание игр сводится к повторению движений ведущего.</a:t>
            </a:r>
          </a:p>
          <a:p>
            <a:r>
              <a:rPr lang="ru-RU" dirty="0"/>
              <a:t> </a:t>
            </a:r>
            <a:r>
              <a:rPr lang="ru-RU" dirty="0" smtClean="0"/>
              <a:t>начинают проводиться командные игры, так как ребёнок уже в состоянии скоординировать свои действия с действиями других игроков и умеет принимать решения в разных игровых ситуациях.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32657"/>
            <a:ext cx="7125112" cy="552614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П/и « </a:t>
            </a:r>
            <a:r>
              <a:rPr lang="ru-RU" sz="2800" dirty="0" err="1"/>
              <a:t>Ловишки</a:t>
            </a:r>
            <a:r>
              <a:rPr lang="ru-RU" sz="2800" dirty="0"/>
              <a:t>»</a:t>
            </a:r>
          </a:p>
          <a:p>
            <a:endParaRPr lang="ru-RU" dirty="0"/>
          </a:p>
          <a:p>
            <a:r>
              <a:rPr lang="ru-RU" dirty="0"/>
              <a:t>Цель: развивать ловкость, быстроту.</a:t>
            </a:r>
          </a:p>
          <a:p>
            <a:endParaRPr lang="ru-RU" dirty="0"/>
          </a:p>
          <a:p>
            <a:r>
              <a:rPr lang="ru-RU" dirty="0"/>
              <a:t>Ход игры: С помощью считалочки выбирается </a:t>
            </a:r>
            <a:r>
              <a:rPr lang="ru-RU" dirty="0" err="1"/>
              <a:t>ловишка</a:t>
            </a:r>
            <a:r>
              <a:rPr lang="ru-RU" dirty="0"/>
              <a:t>. Он становится в центре. Дети стоят в одной стороне. По сигналу дети перебегают на другую сторону, а </a:t>
            </a:r>
            <a:r>
              <a:rPr lang="ru-RU" dirty="0" err="1"/>
              <a:t>ловишка</a:t>
            </a:r>
            <a:r>
              <a:rPr lang="ru-RU" dirty="0"/>
              <a:t> старается их поймать. Пойманный становится </a:t>
            </a:r>
            <a:r>
              <a:rPr lang="ru-RU" dirty="0" err="1"/>
              <a:t>ловишкой</a:t>
            </a:r>
            <a:r>
              <a:rPr lang="ru-RU" dirty="0"/>
              <a:t>. В конце игры говорят, какой </a:t>
            </a:r>
            <a:r>
              <a:rPr lang="ru-RU" dirty="0" err="1"/>
              <a:t>ловишка</a:t>
            </a:r>
            <a:r>
              <a:rPr lang="ru-RU" dirty="0"/>
              <a:t> самый ловкий.</a:t>
            </a:r>
          </a:p>
        </p:txBody>
      </p:sp>
    </p:spTree>
    <p:extLst>
      <p:ext uri="{BB962C8B-B14F-4D97-AF65-F5344CB8AC3E}">
        <p14:creationId xmlns:p14="http://schemas.microsoft.com/office/powerpoint/2010/main" val="11000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Подвижные игры</a:t>
            </a:r>
            <a:br>
              <a:rPr lang="ru-RU" dirty="0" smtClean="0"/>
            </a:br>
            <a:r>
              <a:rPr lang="ru-RU" dirty="0" smtClean="0"/>
              <a:t>         для детей от 5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Способность играть в команде не только воспитывает в детях здоровое чувство коллективизма, но и развивает чувство уверенности, способность к самовыражению, развивает образное мышление. Игры для 5-летних и старше обретают законченный сюжет, в них появляются победители и побежденные. Каждый ребёнок узнаёт радость победы и горечь поражения- это бесценный жизненный урок, который пригодиться детям в дальнейшем.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8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836712"/>
            <a:ext cx="7125113" cy="5040560"/>
          </a:xfrm>
        </p:spPr>
        <p:txBody>
          <a:bodyPr/>
          <a:lstStyle/>
          <a:p>
            <a:r>
              <a:rPr lang="ru-RU" dirty="0"/>
              <a:t>«Кто обгонит?»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одной стороне площадки дети стоят в одну шеренгу с мячами в руках. По команде: «Марш!» дети бегут, подбрасывая мячи над головой, на противоположную сторону площадки. Побеждает тот, кто, не уронив мяч, прибежит первым.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125112" cy="23042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 любого ребёнка с момента рождения существует только один способ познания окружающей среды-игра. Играя ребёнок постепенно входит в мир взрослой жизни с её правилами, запретами, возможностями. Именно в игре формируется характер ребёнка.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392488" cy="3679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250" r="-60" b="19550"/>
          <a:stretch/>
        </p:blipFill>
        <p:spPr>
          <a:xfrm>
            <a:off x="5004048" y="3003848"/>
            <a:ext cx="381642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/>
          </a:bodyPr>
          <a:lstStyle/>
          <a:p>
            <a:r>
              <a:rPr lang="ru-RU" dirty="0"/>
              <a:t>«Веревочка» </a:t>
            </a:r>
          </a:p>
          <a:p>
            <a:endParaRPr lang="ru-RU" dirty="0"/>
          </a:p>
          <a:p>
            <a:r>
              <a:rPr lang="ru-RU" dirty="0"/>
              <a:t>На землю кладут веревочку длиной не менее 1 м, на расстоянии 5–6 м от ее концов ставят флажки, кубики или другие предметы. Двое детей встают у концов веревочки лицом к своим флажкам. По сигналу воспитателя: «Раз, два, три – беги!» дети бегут каждый к своему флажку, стараясь обежать его как можно быстрее, вернуться к веревочке и дернуть ее за конец в свою сторону. Побеждает тот, кому это удалось сделать первым. Вместо веревочки можно использовать скакалку. При подборе пар для игры воспитатель должен учитывать физическую подготовленность детей. Важно, чтобы дети в парах были примерно равны по силам.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1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Спасибо!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94" y="1806575"/>
            <a:ext cx="6062011" cy="405288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1" r="-2304" b="29000"/>
          <a:stretch/>
        </p:blipFill>
        <p:spPr>
          <a:xfrm>
            <a:off x="6354982" y="5127648"/>
            <a:ext cx="2105450" cy="14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573016"/>
            <a:ext cx="712511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Игра, это врождённая потребность ребенка. Большинство современных игр пришли из глубины веков, ведь еще наши прабабушки играли в жмурки, в лапту и в салки. Потребность в движении у детей была всегда, а сегодня, как никогда, она стоит очень остро. Ведь не секрет, что современные дети очень много времени проводят перед телевизором и компьютером, а не на спортивной площадке или играя во дворе с друзьями.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24214" r="-46" b="39798"/>
          <a:stretch/>
        </p:blipFill>
        <p:spPr>
          <a:xfrm>
            <a:off x="251520" y="836712"/>
            <a:ext cx="3960440" cy="3142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-399" r="8001" b="17451"/>
          <a:stretch/>
        </p:blipFill>
        <p:spPr>
          <a:xfrm>
            <a:off x="5220072" y="620688"/>
            <a:ext cx="3528392" cy="34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356992"/>
            <a:ext cx="7125112" cy="316835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Подвижные игры- наиболее удачное сочетание видов деятельности ребенка, способствующих его всестороннему развитию и укреплению здоровья. И поэтому все заботливые и заинтересованные родители должны уделять как можно больше времени и внимания своим детям, не только покупая им игрушки и сладости, но и играя вместе с ними. Не стоит стесняться бегать и прыгать вместе со своими детьми, ведь никакие взрослые условности и собственные комплексы не заменят улыбки здорового малыша.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773845" cy="38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933056"/>
            <a:ext cx="7125112" cy="2592288"/>
          </a:xfrm>
        </p:spPr>
        <p:txBody>
          <a:bodyPr/>
          <a:lstStyle/>
          <a:p>
            <a:r>
              <a:rPr lang="ru-RU" dirty="0" smtClean="0"/>
              <a:t>Играть для детей- это прежде всего двигаться, действовать во время подвижных игр у детей совершенствуется координация движений, развивается инициативность и самостоятельность, уверенность и настойчивость. Дети учатся согласовывать свои действия и соблюдать определённые правила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28350" r="4489" b="10100"/>
          <a:stretch/>
        </p:blipFill>
        <p:spPr>
          <a:xfrm>
            <a:off x="1008079" y="100532"/>
            <a:ext cx="2952328" cy="4121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-30" b="9051"/>
          <a:stretch/>
        </p:blipFill>
        <p:spPr>
          <a:xfrm>
            <a:off x="4860032" y="100533"/>
            <a:ext cx="2592288" cy="41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48681"/>
            <a:ext cx="7125112" cy="5310118"/>
          </a:xfrm>
        </p:spPr>
        <p:txBody>
          <a:bodyPr/>
          <a:lstStyle/>
          <a:p>
            <a:r>
              <a:rPr lang="ru-RU" dirty="0" smtClean="0"/>
              <a:t>Подвижные игры влияют на умственное развитие ребёнка, они способствуют развитию логического мышления, учат укрощать эмоции, мгновенно реагировать на действия соперника и партнёра. </a:t>
            </a:r>
          </a:p>
          <a:p>
            <a:r>
              <a:rPr lang="ru-RU" dirty="0" smtClean="0"/>
              <a:t>Дети дошкольного возраста очень подвижны. Подвижные игры в плане воспитания неоценимы для детей раннего и дошкольного возраста, поэтому они должны быть неотъемлемой частью общего двигательного режима ребёнка. Важнейший результат игры- радость, удовлетворение, эмоциональный подъём.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005064"/>
            <a:ext cx="7125112" cy="2664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3-4-летних детей мышление конкретно, внимание неустойчиво, поэтому содержание игр должно быть доступным и сопровождаться текстом который раскрывает содержание игры. Это может быть короткая песенка или стихотворение («Солнышко- дождик», «У медведя во бору»…).</a:t>
            </a:r>
          </a:p>
          <a:p>
            <a:r>
              <a:rPr lang="ru-RU" dirty="0" smtClean="0"/>
              <a:t>В играх детей этого возраста отсутствует </a:t>
            </a:r>
            <a:r>
              <a:rPr lang="ru-RU" dirty="0" err="1" smtClean="0"/>
              <a:t>соревновательность</a:t>
            </a:r>
            <a:r>
              <a:rPr lang="ru-RU" dirty="0" smtClean="0"/>
              <a:t>. Их увлекает процесс, а не результат.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3" y="260648"/>
            <a:ext cx="65527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789040"/>
            <a:ext cx="7125112" cy="29523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детьми в возрасте 5-6 лет проводят игры с включением образов и действий, которые они наблюдают в жизни, знакомых по книгам и картинкам.</a:t>
            </a:r>
          </a:p>
          <a:p>
            <a:r>
              <a:rPr lang="ru-RU" dirty="0" smtClean="0"/>
              <a:t>В игры можно вносить элементы соревнования. Организуются игры на развитие координации движений, ловкости. В них включают бег на скорость, метание предмета, прыжки через препятствия. Используется также текст, который определяет ритм движений, способствует развитию речи ребёнка.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8019"/>
            <a:ext cx="2952328" cy="3621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7115"/>
            <a:ext cx="2952328" cy="35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933056"/>
            <a:ext cx="7125112" cy="2664296"/>
          </a:xfrm>
        </p:spPr>
        <p:txBody>
          <a:bodyPr/>
          <a:lstStyle/>
          <a:p>
            <a:r>
              <a:rPr lang="ru-RU" dirty="0" smtClean="0"/>
              <a:t>В играх для 6-7-летних детей значительно чаще применяются бег, прыжки, лазанье, метание. Дети в этом возрасте увлечены не только процессом игры, но и её результатом, поэтому для них можно устраивать игры-соревнования.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5688632" cy="42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293</TotalTime>
  <Words>1232</Words>
  <Application>Microsoft Office PowerPoint</Application>
  <PresentationFormat>Экран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Подвижные игры  в жизни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безопасности      во время проведения            подвижных игр </vt:lpstr>
      <vt:lpstr>Подвижные игры для самых маленьких</vt:lpstr>
      <vt:lpstr>Игры со словами и движениями</vt:lpstr>
      <vt:lpstr>Презентация PowerPoint</vt:lpstr>
      <vt:lpstr>Презентация PowerPoint</vt:lpstr>
      <vt:lpstr>Подвижные игры для детей             от 2 до 5 лет</vt:lpstr>
      <vt:lpstr>Презентация PowerPoint</vt:lpstr>
      <vt:lpstr>         Подвижные игры          для детей от 5 лет</vt:lpstr>
      <vt:lpstr>«Кто обгонит?»   На одной стороне площадки дети стоят в одну шеренгу с мячами в руках. По команде: «Марш!» дети бегут, подбрасывая мячи над головой, на противоположную сторону площадки. Побеждает тот, кто, не уронив мяч, прибежит первым.  </vt:lpstr>
      <vt:lpstr>Презентация PowerPoint</vt:lpstr>
      <vt:lpstr>                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Подвижные игры  в жизни дошкольников</dc:title>
  <dc:creator>ira</dc:creator>
  <cp:lastModifiedBy>Home1</cp:lastModifiedBy>
  <cp:revision>26</cp:revision>
  <dcterms:created xsi:type="dcterms:W3CDTF">2013-11-17T09:52:35Z</dcterms:created>
  <dcterms:modified xsi:type="dcterms:W3CDTF">2021-11-12T13:40:59Z</dcterms:modified>
</cp:coreProperties>
</file>