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1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2011" y="0"/>
            <a:ext cx="84850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ТЕЛО  ЧЕЛОВЕКА</a:t>
            </a:r>
            <a:endParaRPr lang="ru-RU" sz="6600" b="1" i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dssib.omr.obr55.ru/files/2015/03/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8465"/>
            <a:ext cx="9144000" cy="364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251430"/>
            <a:ext cx="8802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 менялось тело человека и чем могут закончиться плохие привычки.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4" descr="https://cdn.line.do/uploads/58d1585c777bf9415dca2ada_1490115665332_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3325"/>
            <a:ext cx="9090382" cy="396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8e/d3/10/8ed310d6df7a732fc7976f983d5672ab.jpg"/>
          <p:cNvPicPr>
            <a:picLocks noChangeAspect="1" noChangeArrowheads="1"/>
          </p:cNvPicPr>
          <p:nvPr/>
        </p:nvPicPr>
        <p:blipFill>
          <a:blip r:embed="rId2"/>
          <a:srcRect t="10880"/>
          <a:stretch>
            <a:fillRect/>
          </a:stretch>
        </p:blipFill>
        <p:spPr bwMode="auto">
          <a:xfrm>
            <a:off x="-34020" y="1883391"/>
            <a:ext cx="9178020" cy="497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92575" y="218364"/>
            <a:ext cx="545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Развитие женщины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rve.fi/sites/default/files/styles/large-image/public/media/Kirjoittajat/Bloggaajien_kuvat/miehen-elamankaari.jpg?itok=MiphTLEE"/>
          <p:cNvPicPr>
            <a:picLocks noChangeAspect="1" noChangeArrowheads="1"/>
          </p:cNvPicPr>
          <p:nvPr/>
        </p:nvPicPr>
        <p:blipFill>
          <a:blip r:embed="rId2"/>
          <a:srcRect t="23681"/>
          <a:stretch>
            <a:fillRect/>
          </a:stretch>
        </p:blipFill>
        <p:spPr bwMode="auto">
          <a:xfrm>
            <a:off x="0" y="2238233"/>
            <a:ext cx="9144000" cy="461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799" y="327547"/>
            <a:ext cx="5431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Развитие мужчины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http://montessoriself.ru/wp-content/uploads/2014/04/moe-tel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7893" y="8204"/>
            <a:ext cx="4853152" cy="684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80000" y="2093878"/>
            <a:ext cx="375134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Части </a:t>
            </a:r>
          </a:p>
          <a:p>
            <a:pPr algn="ctr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тела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b.ru/misc/i/gallery/27514/598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39990"/>
            <a:ext cx="3480179" cy="356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epochtimes.ru/eet-content/uploads/04/science/115_Y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16" y="4125327"/>
            <a:ext cx="4367284" cy="273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pp.userapi.com/c10157/u13721271/-1/x_25b383e9.jpg"/>
          <p:cNvPicPr>
            <a:picLocks noChangeAspect="1" noChangeArrowheads="1"/>
          </p:cNvPicPr>
          <p:nvPr/>
        </p:nvPicPr>
        <p:blipFill>
          <a:blip r:embed="rId4"/>
          <a:srcRect t="17713" r="14588"/>
          <a:stretch>
            <a:fillRect/>
          </a:stretch>
        </p:blipFill>
        <p:spPr bwMode="auto">
          <a:xfrm>
            <a:off x="0" y="4353636"/>
            <a:ext cx="3915409" cy="250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i.ytimg.com/vi/ECfQa07hmco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967" y="1091821"/>
            <a:ext cx="5083034" cy="285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1445" y="177422"/>
            <a:ext cx="7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Возможности тела человека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2198" y="200884"/>
            <a:ext cx="7712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Голова. Органы чувств.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2.bp.blogspot.com/-EnmQq8sydK8/ThnRfks-YgI/AAAAAAAACco/J8UqeGLuHWE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287" y="1624083"/>
            <a:ext cx="3292142" cy="481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914"/>
            <a:ext cx="5322627" cy="435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3451" y="2210937"/>
            <a:ext cx="122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зрение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1068" y="28933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76214" y="3521122"/>
            <a:ext cx="12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обоняние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376" y="4872250"/>
            <a:ext cx="88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вкус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58102" y="4913194"/>
            <a:ext cx="1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осязание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52" b="93269" l="1713" r="43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2281" y="1695630"/>
            <a:ext cx="4313396" cy="4868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03" b="93451" l="54894" r="93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175" y="1209505"/>
            <a:ext cx="4362277" cy="53823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2110" y="200882"/>
            <a:ext cx="2093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Шея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442949" y="4285397"/>
            <a:ext cx="4176215" cy="13648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917" l="10000" r="94375">
                        <a14:foregroundMark x1="67813" y1="34583" x2="67813" y2="3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05" y="648056"/>
            <a:ext cx="4740604" cy="35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6" b="89706" l="9889" r="95961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281" y="4857392"/>
            <a:ext cx="4167398" cy="2415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04" r="8977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349" y="3667472"/>
            <a:ext cx="4021557" cy="2011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89855" l="9901" r="89901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99" y="4114908"/>
            <a:ext cx="2099397" cy="1150375"/>
          </a:xfrm>
          <a:prstGeom prst="rect">
            <a:avLst/>
          </a:prstGeom>
        </p:spPr>
      </p:pic>
      <p:pic>
        <p:nvPicPr>
          <p:cNvPr id="16386" name="Picture 2" descr="http://4allwomen.ru/_pu/6/0674965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88073">
            <a:off x="4185735" y="1346779"/>
            <a:ext cx="4566489" cy="342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8112" y="0"/>
            <a:ext cx="6559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Руки и пальцы рук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848" b="75152" l="5795" r="59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3080" y="5185048"/>
            <a:ext cx="2976143" cy="138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4716"/>
            <a:ext cx="8890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Что умеют руки человека?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rusrep.ru/images/texts/1672/167245_pic_text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985" y="914400"/>
            <a:ext cx="4241015" cy="302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profguide.ru/files/article/hudojnik_BI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7076"/>
            <a:ext cx="4599296" cy="306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s://img.gazeta.ru/files3/529/4711529/upload-Picture_MDF97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56773"/>
            <a:ext cx="4528542" cy="280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butik-gitar.ru/upload/medialibrary/1ff/trudnosti_s_kotorymi_stalkivaetsya_gitarist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9505" y="3988336"/>
            <a:ext cx="4304495" cy="286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familyhelper.ru/wp-content/uploads/2016/02/d5d87557c1300b07587f5e80e20a421c.jpg"/>
          <p:cNvPicPr>
            <a:picLocks noChangeAspect="1" noChangeArrowheads="1"/>
          </p:cNvPicPr>
          <p:nvPr/>
        </p:nvPicPr>
        <p:blipFill>
          <a:blip r:embed="rId2"/>
          <a:srcRect l="15154" r="399" b="12363"/>
          <a:stretch>
            <a:fillRect/>
          </a:stretch>
        </p:blipFill>
        <p:spPr bwMode="auto">
          <a:xfrm>
            <a:off x="1187354" y="1546152"/>
            <a:ext cx="6821235" cy="531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38487" y="18723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Ноги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369" y="241827"/>
            <a:ext cx="8813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Что умеют ноги человека?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i.ytimg.com/vi/rDdcw_p3eJg/maxresdefault.jpg"/>
          <p:cNvPicPr>
            <a:picLocks noChangeAspect="1" noChangeArrowheads="1"/>
          </p:cNvPicPr>
          <p:nvPr/>
        </p:nvPicPr>
        <p:blipFill>
          <a:blip r:embed="rId2"/>
          <a:srcRect l="20818" t="8708" r="20304"/>
          <a:stretch>
            <a:fillRect/>
          </a:stretch>
        </p:blipFill>
        <p:spPr bwMode="auto">
          <a:xfrm>
            <a:off x="464024" y="1247182"/>
            <a:ext cx="3302758" cy="288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www.firestock.ru/wp-content/uploads/2014/08/shutterstock_23030359_-_kopie-700x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6276" y="1202660"/>
            <a:ext cx="3643952" cy="283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img.tyt.by/620x620s/n/matveeva/0a/1/neobychny-hodozhik-11.jpg"/>
          <p:cNvPicPr>
            <a:picLocks noChangeAspect="1" noChangeArrowheads="1"/>
          </p:cNvPicPr>
          <p:nvPr/>
        </p:nvPicPr>
        <p:blipFill>
          <a:blip r:embed="rId4"/>
          <a:srcRect t="25351" r="7651"/>
          <a:stretch>
            <a:fillRect/>
          </a:stretch>
        </p:blipFill>
        <p:spPr bwMode="auto">
          <a:xfrm>
            <a:off x="4804012" y="4012442"/>
            <a:ext cx="4169689" cy="269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budetezdorovy.ru/wp-content/uploads/2016/09/hoditj-bosikom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028" y="4080681"/>
            <a:ext cx="3223151" cy="277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Home1</cp:lastModifiedBy>
  <cp:revision>59</cp:revision>
  <dcterms:created xsi:type="dcterms:W3CDTF">2014-11-21T11:00:06Z</dcterms:created>
  <dcterms:modified xsi:type="dcterms:W3CDTF">2021-11-12T13:40:11Z</dcterms:modified>
</cp:coreProperties>
</file>