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1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microsoft.com/office/2007/relationships/hdphoto" Target="../media/hdphoto4.wdp"/><Relationship Id="rId10" Type="http://schemas.openxmlformats.org/officeDocument/2006/relationships/image" Target="../media/image17.jpeg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2011" y="0"/>
            <a:ext cx="84850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i="1" dirty="0" smtClean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ТЕЛО  ЧЕЛОВЕКА</a:t>
            </a:r>
            <a:endParaRPr lang="ru-RU" sz="6600" b="1" i="1" dirty="0">
              <a:ln w="13462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http://dssib.omr.obr55.ru/files/2015/03/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8465"/>
            <a:ext cx="9144000" cy="3646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421" y="251430"/>
            <a:ext cx="88028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Как менялось тело человека и чем могут закончиться плохие привычки.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" name="Picture 4" descr="https://cdn.line.do/uploads/58d1585c777bf9415dca2ada_1490115665332_2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3325"/>
            <a:ext cx="9090382" cy="3964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8e/d3/10/8ed310d6df7a732fc7976f983d5672ab.jpg"/>
          <p:cNvPicPr>
            <a:picLocks noChangeAspect="1" noChangeArrowheads="1"/>
          </p:cNvPicPr>
          <p:nvPr/>
        </p:nvPicPr>
        <p:blipFill>
          <a:blip r:embed="rId2"/>
          <a:srcRect t="10880"/>
          <a:stretch>
            <a:fillRect/>
          </a:stretch>
        </p:blipFill>
        <p:spPr bwMode="auto">
          <a:xfrm>
            <a:off x="-34020" y="1883391"/>
            <a:ext cx="9178020" cy="4974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992575" y="218364"/>
            <a:ext cx="5459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Развитие женщины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erve.fi/sites/default/files/styles/large-image/public/media/Kirjoittajat/Bloggaajien_kuvat/miehen-elamankaari.jpg?itok=MiphTLEE"/>
          <p:cNvPicPr>
            <a:picLocks noChangeAspect="1" noChangeArrowheads="1"/>
          </p:cNvPicPr>
          <p:nvPr/>
        </p:nvPicPr>
        <p:blipFill>
          <a:blip r:embed="rId2"/>
          <a:srcRect t="23681"/>
          <a:stretch>
            <a:fillRect/>
          </a:stretch>
        </p:blipFill>
        <p:spPr bwMode="auto">
          <a:xfrm>
            <a:off x="0" y="2238233"/>
            <a:ext cx="9144000" cy="4619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28799" y="327547"/>
            <a:ext cx="5431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Развитие мужчины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http://montessoriself.ru/wp-content/uploads/2014/04/moe-telo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7893" y="8204"/>
            <a:ext cx="4853152" cy="6849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Прямоугольник 30"/>
          <p:cNvSpPr/>
          <p:nvPr/>
        </p:nvSpPr>
        <p:spPr>
          <a:xfrm>
            <a:off x="180000" y="2093878"/>
            <a:ext cx="375134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Части </a:t>
            </a:r>
          </a:p>
          <a:p>
            <a:pPr algn="ctr"/>
            <a:r>
              <a:rPr lang="ru-RU" sz="80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тела</a:t>
            </a:r>
            <a:endParaRPr lang="ru-RU" sz="80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fb.ru/misc/i/gallery/27514/5986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939990"/>
            <a:ext cx="3480179" cy="3563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www.epochtimes.ru/eet-content/uploads/04/science/115_Yo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6716" y="4125327"/>
            <a:ext cx="4367284" cy="273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https://pp.userapi.com/c10157/u13721271/-1/x_25b383e9.jpg"/>
          <p:cNvPicPr>
            <a:picLocks noChangeAspect="1" noChangeArrowheads="1"/>
          </p:cNvPicPr>
          <p:nvPr/>
        </p:nvPicPr>
        <p:blipFill>
          <a:blip r:embed="rId4"/>
          <a:srcRect t="17713" r="14588"/>
          <a:stretch>
            <a:fillRect/>
          </a:stretch>
        </p:blipFill>
        <p:spPr bwMode="auto">
          <a:xfrm>
            <a:off x="0" y="4353636"/>
            <a:ext cx="3915409" cy="2504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2" name="Picture 8" descr="https://i.ytimg.com/vi/ECfQa07hmco/maxresdefa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0967" y="1091821"/>
            <a:ext cx="5083034" cy="2859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41445" y="177422"/>
            <a:ext cx="76154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Возможности тела человека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2198" y="200884"/>
            <a:ext cx="77123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Голова. Органы чувств.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2.bp.blogspot.com/-EnmQq8sydK8/ThnRfks-YgI/AAAAAAAACco/J8UqeGLuHWE/s1600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8287" y="1624083"/>
            <a:ext cx="3292142" cy="481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2914"/>
            <a:ext cx="5322627" cy="4358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3451" y="2210937"/>
            <a:ext cx="122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зрение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1068" y="2893325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слух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176214" y="3521122"/>
            <a:ext cx="126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обоняние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0376" y="4872250"/>
            <a:ext cx="887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вкус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58102" y="4913194"/>
            <a:ext cx="1255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осязание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152" b="93269" l="1713" r="43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2281" y="1695630"/>
            <a:ext cx="4313396" cy="4868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303" b="93451" l="54894" r="93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1175" y="1209505"/>
            <a:ext cx="4362277" cy="53823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52110" y="200882"/>
            <a:ext cx="20938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Шея</a:t>
            </a:r>
            <a:endParaRPr lang="ru-RU" sz="6000" b="1" i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442949" y="4285397"/>
            <a:ext cx="4176215" cy="13648"/>
          </a:xfrm>
          <a:prstGeom prst="straightConnector1">
            <a:avLst/>
          </a:prstGeom>
          <a:ln w="63500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7917" l="10000" r="94375">
                        <a14:foregroundMark x1="67813" y1="34583" x2="67813" y2="34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605" y="648056"/>
            <a:ext cx="4740604" cy="355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6" b="89706" l="9889" r="95961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5281" y="4857392"/>
            <a:ext cx="4167398" cy="24157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904" r="89776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9349" y="3667472"/>
            <a:ext cx="4021557" cy="2011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3" b="89855" l="9901" r="89901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899" y="4114908"/>
            <a:ext cx="2099397" cy="1150375"/>
          </a:xfrm>
          <a:prstGeom prst="rect">
            <a:avLst/>
          </a:prstGeom>
        </p:spPr>
      </p:pic>
      <p:pic>
        <p:nvPicPr>
          <p:cNvPr id="16386" name="Picture 2" descr="http://4allwomen.ru/_pu/6/06749658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988073">
            <a:off x="4185735" y="1346779"/>
            <a:ext cx="4566489" cy="3424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178112" y="0"/>
            <a:ext cx="65598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Руки и пальцы рук</a:t>
            </a:r>
            <a:endParaRPr lang="ru-RU" sz="4800" b="1" i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848" b="75152" l="5795" r="5993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3080" y="5185048"/>
            <a:ext cx="2976143" cy="1386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4716"/>
            <a:ext cx="88905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Что умеют руки человека?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http://rusrep.ru/images/texts/1672/167245_pic_text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2985" y="914400"/>
            <a:ext cx="4241015" cy="3021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://www.profguide.ru/files/article/hudojnik_BIG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37076"/>
            <a:ext cx="4599296" cy="3066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https://img.gazeta.ru/files3/529/4711529/upload-Picture_MDF976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56773"/>
            <a:ext cx="4528542" cy="2801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2" name="Picture 10" descr="http://butik-gitar.ru/upload/medialibrary/1ff/trudnosti_s_kotorymi_stalkivaetsya_gitarist_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39505" y="3988336"/>
            <a:ext cx="4304495" cy="2869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myfamilyhelper.ru/wp-content/uploads/2016/02/d5d87557c1300b07587f5e80e20a421c.jpg"/>
          <p:cNvPicPr>
            <a:picLocks noChangeAspect="1" noChangeArrowheads="1"/>
          </p:cNvPicPr>
          <p:nvPr/>
        </p:nvPicPr>
        <p:blipFill>
          <a:blip r:embed="rId2"/>
          <a:srcRect l="15154" r="399" b="12363"/>
          <a:stretch>
            <a:fillRect/>
          </a:stretch>
        </p:blipFill>
        <p:spPr bwMode="auto">
          <a:xfrm>
            <a:off x="1187354" y="1546152"/>
            <a:ext cx="6821235" cy="5311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338487" y="187235"/>
            <a:ext cx="20922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Ноги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369" y="241827"/>
            <a:ext cx="88136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Что умеют ноги человека?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https://i.ytimg.com/vi/rDdcw_p3eJg/maxresdefault.jpg"/>
          <p:cNvPicPr>
            <a:picLocks noChangeAspect="1" noChangeArrowheads="1"/>
          </p:cNvPicPr>
          <p:nvPr/>
        </p:nvPicPr>
        <p:blipFill>
          <a:blip r:embed="rId2"/>
          <a:srcRect l="20818" t="8708" r="20304"/>
          <a:stretch>
            <a:fillRect/>
          </a:stretch>
        </p:blipFill>
        <p:spPr bwMode="auto">
          <a:xfrm>
            <a:off x="464024" y="1247182"/>
            <a:ext cx="3302758" cy="288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https://www.firestock.ru/wp-content/uploads/2014/08/shutterstock_23030359_-_kopie-700x5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6276" y="1202660"/>
            <a:ext cx="3643952" cy="2837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https://img.tyt.by/620x620s/n/matveeva/0a/1/neobychny-hodozhik-11.jpg"/>
          <p:cNvPicPr>
            <a:picLocks noChangeAspect="1" noChangeArrowheads="1"/>
          </p:cNvPicPr>
          <p:nvPr/>
        </p:nvPicPr>
        <p:blipFill>
          <a:blip r:embed="rId4"/>
          <a:srcRect t="25351" r="7651"/>
          <a:stretch>
            <a:fillRect/>
          </a:stretch>
        </p:blipFill>
        <p:spPr bwMode="auto">
          <a:xfrm>
            <a:off x="4804012" y="4012442"/>
            <a:ext cx="4169689" cy="269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8" descr="https://budetezdorovy.ru/wp-content/uploads/2016/09/hoditj-bosikom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028" y="4080681"/>
            <a:ext cx="3223151" cy="2777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48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Home1</cp:lastModifiedBy>
  <cp:revision>59</cp:revision>
  <dcterms:created xsi:type="dcterms:W3CDTF">2014-11-21T11:00:06Z</dcterms:created>
  <dcterms:modified xsi:type="dcterms:W3CDTF">2021-11-12T13:40:11Z</dcterms:modified>
</cp:coreProperties>
</file>