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0" r:id="rId3"/>
    <p:sldId id="261" r:id="rId4"/>
    <p:sldId id="266" r:id="rId5"/>
    <p:sldId id="256" r:id="rId6"/>
    <p:sldId id="271" r:id="rId7"/>
    <p:sldId id="259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15189" y="469232"/>
            <a:ext cx="4704348" cy="526983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развитие мелкой и крупной моторики, создание развёрнутого пространства развития физических возможностей для реализации спонтанной и организованной активности детей, тренируя чувство баланса, равновесия и координации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79" y="208213"/>
            <a:ext cx="6040437" cy="5530850"/>
          </a:xfrm>
        </p:spPr>
      </p:pic>
    </p:spTree>
    <p:extLst>
      <p:ext uri="{BB962C8B-B14F-4D97-AF65-F5344CB8AC3E}">
        <p14:creationId xmlns:p14="http://schemas.microsoft.com/office/powerpoint/2010/main" val="11727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978316" y="745957"/>
            <a:ext cx="4403558" cy="540560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доступно разнообразное оборудование для двигательной активности, подобранное с учётом их интересов, пространство позволяет бегать, прыгать, залезать на шведскую стенку, играть в подвижные игры, использовать мягкие модули, метать мячи в мишень, развивать координацию на «Балансире» и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6484938" cy="5224463"/>
          </a:xfrm>
        </p:spPr>
      </p:pic>
    </p:spTree>
    <p:extLst>
      <p:ext uri="{BB962C8B-B14F-4D97-AF65-F5344CB8AC3E}">
        <p14:creationId xmlns:p14="http://schemas.microsoft.com/office/powerpoint/2010/main" val="153856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495674" y="998621"/>
            <a:ext cx="4271209" cy="480051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и его оснащение открывает воспитанникам широкий круг разнообразных возможностей для развития своих способностей, детям предлагаются новые игры учитывая их пожелания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пространство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7058025" cy="6243638"/>
          </a:xfrm>
        </p:spPr>
      </p:pic>
    </p:spTree>
    <p:extLst>
      <p:ext uri="{BB962C8B-B14F-4D97-AF65-F5344CB8AC3E}">
        <p14:creationId xmlns:p14="http://schemas.microsoft.com/office/powerpoint/2010/main" val="29087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76425" y="493295"/>
            <a:ext cx="3362659" cy="476450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формирование культуры движений, как основы здорового образа жизни.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социокультурным нормам, традициям семьи, общества 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3797" y="-10862"/>
            <a:ext cx="5043487" cy="6792913"/>
          </a:xfrm>
        </p:spPr>
      </p:pic>
    </p:spTree>
    <p:extLst>
      <p:ext uri="{BB962C8B-B14F-4D97-AF65-F5344CB8AC3E}">
        <p14:creationId xmlns:p14="http://schemas.microsoft.com/office/powerpoint/2010/main" val="425301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483642" y="818147"/>
            <a:ext cx="3563769" cy="4980991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соблюдается баланс между групповой и индивидуальной активностью детей в зависимости от физических возможностей а так же индивидуальные занятия в кружках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038"/>
            <a:ext cx="7251700" cy="5594350"/>
          </a:xfrm>
        </p:spPr>
      </p:pic>
    </p:spTree>
    <p:extLst>
      <p:ext uri="{BB962C8B-B14F-4D97-AF65-F5344CB8AC3E}">
        <p14:creationId xmlns:p14="http://schemas.microsoft.com/office/powerpoint/2010/main" val="417353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8" y="1191127"/>
            <a:ext cx="5109620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18" y="1082842"/>
            <a:ext cx="3745403" cy="53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5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66560" y="425701"/>
            <a:ext cx="8791575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воспитанников Имеется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беговая дорожка и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вело-тренажёр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индивидуальных занятий и кружковой работы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8" y="1727053"/>
            <a:ext cx="4415589" cy="48561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465" y="1727053"/>
            <a:ext cx="4066672" cy="48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4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" y="168381"/>
            <a:ext cx="4295274" cy="33530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980" y="3702277"/>
            <a:ext cx="4089330" cy="2999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455" y="168380"/>
            <a:ext cx="3659007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8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876424" y="228600"/>
            <a:ext cx="8791575" cy="194911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пространства спортивного зала периодически меняется, стимулируя интерес детей, в подвижных играх и эстафетах. Оснащение  внешней территории позволяет детям играть в любую погоду, в дождь можно заниматься на веранде, а в теплую погоду на спортивной площадке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1" y="2511209"/>
            <a:ext cx="5506705" cy="4011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95" y="2511209"/>
            <a:ext cx="4307296" cy="40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" y="1070811"/>
            <a:ext cx="4993106" cy="51856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601" y="1070811"/>
            <a:ext cx="4625925" cy="52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8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265</TotalTime>
  <Words>199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Tw Cen MT</vt:lpstr>
      <vt:lpstr>Контур</vt:lpstr>
      <vt:lpstr>Презентация PowerPoint</vt:lpstr>
      <vt:lpstr>пространство и его оснащение открывает воспитанникам широкий круг разнообразных возможностей для развития своих способностей, детям предлагаются новые игры учитывая их пожелания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16</cp:revision>
  <dcterms:created xsi:type="dcterms:W3CDTF">2021-10-28T12:30:10Z</dcterms:created>
  <dcterms:modified xsi:type="dcterms:W3CDTF">2021-10-28T16:56:06Z</dcterms:modified>
</cp:coreProperties>
</file>