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2" r:id="rId2"/>
    <p:sldId id="260" r:id="rId3"/>
    <p:sldId id="261" r:id="rId4"/>
    <p:sldId id="266" r:id="rId5"/>
    <p:sldId id="256" r:id="rId6"/>
    <p:sldId id="271" r:id="rId7"/>
    <p:sldId id="259" r:id="rId8"/>
    <p:sldId id="263" r:id="rId9"/>
    <p:sldId id="265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3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215189" y="469232"/>
            <a:ext cx="4704348" cy="5269831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Предусмотрено развитие мелкой и крупной моторики, создание развёрнутого пространства развития физических возможностей для реализации спонтанной и организованной активности детей, тренируя чувство баланса, равновесия и координации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4679" y="208213"/>
            <a:ext cx="6040437" cy="5530850"/>
          </a:xfrm>
        </p:spPr>
      </p:pic>
    </p:spTree>
    <p:extLst>
      <p:ext uri="{BB962C8B-B14F-4D97-AF65-F5344CB8AC3E}">
        <p14:creationId xmlns:p14="http://schemas.microsoft.com/office/powerpoint/2010/main" val="117276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6978316" y="745957"/>
            <a:ext cx="4403558" cy="5405605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доступно разнообразное оборудование для двигательной активности, подобранное с учётом их интересов, пространство позволяет бегать, прыгать, залезать на шведскую стенку, играть в подвижные игры, использовать мягкие модули, метать мячи в мишень, развивать координацию на «Балансире» и </a:t>
            </a:r>
            <a:r>
              <a:rPr lang="ru-RU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тд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7100"/>
            <a:ext cx="6484938" cy="5224463"/>
          </a:xfrm>
        </p:spPr>
      </p:pic>
    </p:spTree>
    <p:extLst>
      <p:ext uri="{BB962C8B-B14F-4D97-AF65-F5344CB8AC3E}">
        <p14:creationId xmlns:p14="http://schemas.microsoft.com/office/powerpoint/2010/main" val="1538561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7495674" y="998621"/>
            <a:ext cx="4271209" cy="4800517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пространство и его оснащение открывает воспитанникам широкий круг разнообразных возможностей для развития своих способностей, детям предлагаются новые игры учитывая их пожелания</a:t>
            </a:r>
            <a:endParaRPr lang="ru-RU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пространство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8925"/>
            <a:ext cx="7058025" cy="6243638"/>
          </a:xfrm>
        </p:spPr>
      </p:pic>
    </p:spTree>
    <p:extLst>
      <p:ext uri="{BB962C8B-B14F-4D97-AF65-F5344CB8AC3E}">
        <p14:creationId xmlns:p14="http://schemas.microsoft.com/office/powerpoint/2010/main" val="290873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876425" y="493295"/>
            <a:ext cx="3362659" cy="4764505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Предусмотрено формирование культуры движений, как основы здорового образа жизни.</a:t>
            </a:r>
          </a:p>
          <a:p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детей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социокультурным нормам, традициям семьи, общества и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государства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113797" y="-10862"/>
            <a:ext cx="5043487" cy="6792913"/>
          </a:xfrm>
        </p:spPr>
      </p:pic>
    </p:spTree>
    <p:extLst>
      <p:ext uri="{BB962C8B-B14F-4D97-AF65-F5344CB8AC3E}">
        <p14:creationId xmlns:p14="http://schemas.microsoft.com/office/powerpoint/2010/main" val="4253016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7483642" y="818147"/>
            <a:ext cx="3563769" cy="4980991"/>
          </a:xfrm>
        </p:spPr>
        <p:txBody>
          <a:bodyPr>
            <a:normAutofit fontScale="92500"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занятиях соблюдается баланс между групповой и индивидуальной активностью детей в зависимости от физических возможностей а так же индивидуальные занятия в кружках 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4038"/>
            <a:ext cx="7251700" cy="5594350"/>
          </a:xfrm>
        </p:spPr>
      </p:pic>
    </p:spTree>
    <p:extLst>
      <p:ext uri="{BB962C8B-B14F-4D97-AF65-F5344CB8AC3E}">
        <p14:creationId xmlns:p14="http://schemas.microsoft.com/office/powerpoint/2010/main" val="4173532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508" y="1191127"/>
            <a:ext cx="5109620" cy="5257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9418" y="1082842"/>
            <a:ext cx="3745403" cy="536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558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166560" y="425701"/>
            <a:ext cx="8791575" cy="1655762"/>
          </a:xfrm>
        </p:spPr>
        <p:txBody>
          <a:bodyPr/>
          <a:lstStyle/>
          <a:p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воспитанников Имеется </a:t>
            </a:r>
            <a: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беговая дорожка и 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вело-тренажёр </a:t>
            </a:r>
            <a: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индивидуальных занятий и кружковой работы</a:t>
            </a:r>
          </a:p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558" y="1727053"/>
            <a:ext cx="4415589" cy="485616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3465" y="1727053"/>
            <a:ext cx="4066672" cy="4856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343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26" y="168381"/>
            <a:ext cx="4295274" cy="335309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1980" y="3702277"/>
            <a:ext cx="4089330" cy="29993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6455" y="168380"/>
            <a:ext cx="3659007" cy="335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289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876424" y="228600"/>
            <a:ext cx="8791575" cy="1949115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Обустройство пространства спортивного зала периодически меняется, стимулируя интерес детей, в подвижных играх и эстафетах. Оснащение  внешней территории позволяет детям играть в любую погоду, в дождь можно заниматься на веранде, а в теплую погоду на спортивной площадке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211" y="2511209"/>
            <a:ext cx="5506705" cy="401131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8495" y="2511209"/>
            <a:ext cx="4307296" cy="4021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137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589" y="1070811"/>
            <a:ext cx="4993106" cy="518561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3601" y="1070811"/>
            <a:ext cx="4625925" cy="526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7783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Контур</Template>
  <TotalTime>265</TotalTime>
  <Words>199</Words>
  <Application>Microsoft Office PowerPoint</Application>
  <PresentationFormat>Широкоэкранный</PresentationFormat>
  <Paragraphs>10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Times New Roman</vt:lpstr>
      <vt:lpstr>Trebuchet MS</vt:lpstr>
      <vt:lpstr>Tw Cen MT</vt:lpstr>
      <vt:lpstr>Контур</vt:lpstr>
      <vt:lpstr>Презентация PowerPoint</vt:lpstr>
      <vt:lpstr>пространство и его оснащение открывает воспитанникам широкий круг разнообразных возможностей для развития своих способностей, детям предлагаются новые игры учитывая их пожелания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Наталья</cp:lastModifiedBy>
  <cp:revision>16</cp:revision>
  <dcterms:created xsi:type="dcterms:W3CDTF">2021-10-28T12:30:10Z</dcterms:created>
  <dcterms:modified xsi:type="dcterms:W3CDTF">2021-10-28T16:56:06Z</dcterms:modified>
</cp:coreProperties>
</file>