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  <p:sldId id="266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>
        <p:scale>
          <a:sx n="82" d="100"/>
          <a:sy n="82" d="100"/>
        </p:scale>
        <p:origin x="-79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4166-755B-4A92-A234-D30DD7BC2792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B310C8-A568-4395-A5CE-0FD717E10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4166-755B-4A92-A234-D30DD7BC2792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10C8-A568-4395-A5CE-0FD717E10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4166-755B-4A92-A234-D30DD7BC2792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10C8-A568-4395-A5CE-0FD717E10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4166-755B-4A92-A234-D30DD7BC2792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B310C8-A568-4395-A5CE-0FD717E10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4166-755B-4A92-A234-D30DD7BC2792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10C8-A568-4395-A5CE-0FD717E10B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4166-755B-4A92-A234-D30DD7BC2792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10C8-A568-4395-A5CE-0FD717E10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4166-755B-4A92-A234-D30DD7BC2792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B310C8-A568-4395-A5CE-0FD717E10BF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4166-755B-4A92-A234-D30DD7BC2792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10C8-A568-4395-A5CE-0FD717E10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4166-755B-4A92-A234-D30DD7BC2792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10C8-A568-4395-A5CE-0FD717E10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4166-755B-4A92-A234-D30DD7BC2792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10C8-A568-4395-A5CE-0FD717E10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4166-755B-4A92-A234-D30DD7BC2792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10C8-A568-4395-A5CE-0FD717E10BF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E74166-755B-4A92-A234-D30DD7BC2792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B310C8-A568-4395-A5CE-0FD717E10BF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073" y="4797153"/>
            <a:ext cx="8334404" cy="792088"/>
          </a:xfrm>
        </p:spPr>
        <p:txBody>
          <a:bodyPr>
            <a:normAutofit/>
          </a:bodyPr>
          <a:lstStyle/>
          <a:p>
            <a:pPr fontAlgn="t"/>
            <a:r>
              <a:rPr lang="ru-RU" sz="1400" dirty="0" smtClean="0">
                <a:solidFill>
                  <a:schemeClr val="tx1"/>
                </a:solidFill>
              </a:rPr>
              <a:t>Голубь из распечатанного шаблона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Презентация по изготовлению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«Голубя мира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5720" y="5957902"/>
            <a:ext cx="8458200" cy="457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b="1" noProof="0" dirty="0" smtClean="0">
                <a:solidFill>
                  <a:schemeClr val="tx2">
                    <a:shade val="75000"/>
                  </a:schemeClr>
                </a:solidFill>
              </a:rPr>
              <a:t>Воспитатель: Беликова В.Е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19705"/>
            <a:ext cx="362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Команда «Герои России»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85488"/>
            <a:ext cx="4501138" cy="333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572008"/>
            <a:ext cx="8624918" cy="1585914"/>
          </a:xfrm>
        </p:spPr>
        <p:txBody>
          <a:bodyPr>
            <a:normAutofit/>
          </a:bodyPr>
          <a:lstStyle/>
          <a:p>
            <a:pPr fontAlgn="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7158" y="4929198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Должен получиться такой голубь.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466" name="Picture 2" descr="Белые голуби из бумаги. Фото №15"/>
          <p:cNvPicPr>
            <a:picLocks noChangeAspect="1" noChangeArrowheads="1"/>
          </p:cNvPicPr>
          <p:nvPr/>
        </p:nvPicPr>
        <p:blipFill>
          <a:blip r:embed="rId2" cstate="print"/>
          <a:srcRect l="20570" t="14950" r="6645" b="7806"/>
          <a:stretch>
            <a:fillRect/>
          </a:stretch>
        </p:blipFill>
        <p:spPr bwMode="auto">
          <a:xfrm>
            <a:off x="376523" y="1052736"/>
            <a:ext cx="4357719" cy="2936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35" y="692696"/>
            <a:ext cx="348731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458200" cy="1222375"/>
          </a:xfrm>
        </p:spPr>
        <p:txBody>
          <a:bodyPr/>
          <a:lstStyle/>
          <a:p>
            <a:r>
              <a:rPr lang="ru-RU" dirty="0" smtClean="0"/>
              <a:t>Нам понадобиться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410604" cy="3443302"/>
          </a:xfrm>
        </p:spPr>
        <p:txBody>
          <a:bodyPr>
            <a:normAutofit/>
          </a:bodyPr>
          <a:lstStyle/>
          <a:p>
            <a:pPr fontAlgn="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dirty="0" smtClean="0"/>
              <a:t> Принтер.</a:t>
            </a:r>
          </a:p>
          <a:p>
            <a:pPr fontAlgn="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dirty="0" smtClean="0"/>
              <a:t> Ножницы.</a:t>
            </a:r>
          </a:p>
          <a:p>
            <a:pPr fontAlgn="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dirty="0" smtClean="0"/>
              <a:t> Клей.</a:t>
            </a:r>
          </a:p>
          <a:p>
            <a:pPr fontAlgn="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dirty="0" smtClean="0"/>
              <a:t> Прочная </a:t>
            </a:r>
            <a:r>
              <a:rPr lang="ru-RU" b="1" dirty="0" smtClean="0"/>
              <a:t>бумага</a:t>
            </a:r>
            <a:r>
              <a:rPr lang="ru-RU" b="1" dirty="0"/>
              <a:t>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215370" cy="1443038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dirty="0" smtClean="0"/>
              <a:t>Распечатайте  или откопируйте шаблоны (первый – туловище и хвост, второй - крылья) на бумаге.</a:t>
            </a:r>
            <a:r>
              <a:rPr lang="ru-RU" dirty="0" smtClean="0"/>
              <a:t>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dirty="0" smtClean="0"/>
              <a:t>С помощью ножниц аккуратно вырежьте фигуры по контуру</a:t>
            </a:r>
            <a:endParaRPr lang="ru-RU" b="1" dirty="0"/>
          </a:p>
        </p:txBody>
      </p:sp>
      <p:pic>
        <p:nvPicPr>
          <p:cNvPr id="4" name="Picture 1" descr="F:\Users\Николай\Pictures\весна поделки\100298607_large_5111852_golub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46292" y="525917"/>
            <a:ext cx="3626883" cy="3384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923928" cy="4625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624918" cy="1585914"/>
          </a:xfrm>
        </p:spPr>
        <p:txBody>
          <a:bodyPr>
            <a:normAutofit fontScale="92500" lnSpcReduction="20000"/>
          </a:bodyPr>
          <a:lstStyle/>
          <a:p>
            <a:pPr fontAlgn="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b="1" dirty="0" smtClean="0"/>
          </a:p>
          <a:p>
            <a:pPr algn="just" fontAlgn="t">
              <a:buClr>
                <a:schemeClr val="accent6">
                  <a:lumMod val="50000"/>
                </a:schemeClr>
              </a:buClr>
            </a:pPr>
            <a:r>
              <a:rPr lang="ru-RU" b="1" dirty="0" smtClean="0"/>
              <a:t>С помощью клея скрепите заготовку так, чтобы она выглядела как на фотографии. Наносите клей на голову и на </a:t>
            </a:r>
            <a:r>
              <a:rPr lang="ru-RU" b="1" dirty="0" smtClean="0"/>
              <a:t>треугольник </a:t>
            </a:r>
            <a:r>
              <a:rPr lang="ru-RU" b="1" dirty="0" smtClean="0"/>
              <a:t>возле хвоста. Посередине туловища должно оставаться свободное место, чтобы вставить крылья. </a:t>
            </a:r>
          </a:p>
          <a:p>
            <a:endParaRPr lang="ru-RU" dirty="0"/>
          </a:p>
        </p:txBody>
      </p:sp>
      <p:pic>
        <p:nvPicPr>
          <p:cNvPr id="1026" name="Picture 2" descr="хвост"/>
          <p:cNvPicPr>
            <a:picLocks noChangeAspect="1" noChangeArrowheads="1"/>
          </p:cNvPicPr>
          <p:nvPr/>
        </p:nvPicPr>
        <p:blipFill>
          <a:blip r:embed="rId2" cstate="print"/>
          <a:srcRect t="2492" r="4374" b="7807"/>
          <a:stretch>
            <a:fillRect/>
          </a:stretch>
        </p:blipFill>
        <p:spPr bwMode="auto">
          <a:xfrm flipH="1">
            <a:off x="356133" y="393644"/>
            <a:ext cx="3423779" cy="3681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6284"/>
            <a:ext cx="3507854" cy="4110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14884"/>
            <a:ext cx="8624918" cy="1585914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b="1" dirty="0" smtClean="0"/>
              <a:t>Сделайте надрезы на хвосте по сплошным линиям. Изогните туловище по пунктирной линии. </a:t>
            </a:r>
          </a:p>
        </p:txBody>
      </p:sp>
      <p:pic>
        <p:nvPicPr>
          <p:cNvPr id="56322" name="Picture 2" descr="заготовка"/>
          <p:cNvPicPr>
            <a:picLocks noChangeAspect="1" noChangeArrowheads="1"/>
          </p:cNvPicPr>
          <p:nvPr/>
        </p:nvPicPr>
        <p:blipFill>
          <a:blip r:embed="rId2" cstate="print"/>
          <a:srcRect l="1875" t="2885" r="6249" b="7692"/>
          <a:stretch>
            <a:fillRect/>
          </a:stretch>
        </p:blipFill>
        <p:spPr bwMode="auto">
          <a:xfrm>
            <a:off x="1857356" y="785794"/>
            <a:ext cx="5731171" cy="3625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572008"/>
            <a:ext cx="8624918" cy="1585914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dirty="0" smtClean="0"/>
              <a:t>Согните хвост по пунктирным линиям и сверните его так, как показано на рисунке. </a:t>
            </a:r>
          </a:p>
        </p:txBody>
      </p:sp>
      <p:pic>
        <p:nvPicPr>
          <p:cNvPr id="55298" name="Picture 2" descr="http://www.promyhouse.ru/sites/default/files/images/rukodelie/golub-po-shablonu-3.jpg"/>
          <p:cNvPicPr>
            <a:picLocks noChangeAspect="1" noChangeArrowheads="1"/>
          </p:cNvPicPr>
          <p:nvPr/>
        </p:nvPicPr>
        <p:blipFill>
          <a:blip r:embed="rId2" cstate="print"/>
          <a:srcRect l="1875" r="4374" b="8745"/>
          <a:stretch>
            <a:fillRect/>
          </a:stretch>
        </p:blipFill>
        <p:spPr bwMode="auto">
          <a:xfrm>
            <a:off x="539552" y="785794"/>
            <a:ext cx="3456384" cy="3611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27241"/>
            <a:ext cx="3672408" cy="4409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00636"/>
            <a:ext cx="8624918" cy="1157286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dirty="0" smtClean="0"/>
              <a:t>Вставьте </a:t>
            </a:r>
            <a:r>
              <a:rPr lang="ru-RU" b="1" dirty="0" smtClean="0"/>
              <a:t>шпажку по середине , и закрепите ее скотчем оставляя свободные края туловища.</a:t>
            </a:r>
            <a:endParaRPr lang="ru-RU" b="1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5720" y="5000636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9394" name="Picture 2" descr="http://www.promyhouse.ru/sites/default/files/images/rukodelie/golub-po-shablonu-5.jpg"/>
          <p:cNvPicPr>
            <a:picLocks noChangeAspect="1" noChangeArrowheads="1"/>
          </p:cNvPicPr>
          <p:nvPr/>
        </p:nvPicPr>
        <p:blipFill>
          <a:blip r:embed="rId2" cstate="print"/>
          <a:srcRect b="5405"/>
          <a:stretch>
            <a:fillRect/>
          </a:stretch>
        </p:blipFill>
        <p:spPr bwMode="auto">
          <a:xfrm>
            <a:off x="2071670" y="928670"/>
            <a:ext cx="4898571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572008"/>
            <a:ext cx="8624918" cy="1585914"/>
          </a:xfrm>
        </p:spPr>
        <p:txBody>
          <a:bodyPr>
            <a:normAutofit/>
          </a:bodyPr>
          <a:lstStyle/>
          <a:p>
            <a:pPr fontAlgn="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2844" y="4869160"/>
            <a:ext cx="8458200" cy="1545942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4200" b="1" dirty="0">
                <a:solidFill>
                  <a:schemeClr val="accent2">
                    <a:lumMod val="50000"/>
                  </a:schemeClr>
                </a:solidFill>
              </a:rPr>
              <a:t>Теперь нужно обратить внимание на крылья птицы. Они у нас вырезаны отдельно и ждали своей очереди. </a:t>
            </a:r>
            <a:endParaRPr lang="ru-RU" sz="4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4200" b="1" dirty="0">
                <a:solidFill>
                  <a:schemeClr val="accent2">
                    <a:lumMod val="50000"/>
                  </a:schemeClr>
                </a:solidFill>
              </a:rPr>
              <a:t>пунктирным линиям снова делаем необходимые изгибы. Перья крыльев подкручиваем при помощи ножниц (при желании). 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7346" name="Picture 2" descr="Белые голуби из бумаги. Фото №12"/>
          <p:cNvPicPr>
            <a:picLocks noChangeAspect="1" noChangeArrowheads="1"/>
          </p:cNvPicPr>
          <p:nvPr/>
        </p:nvPicPr>
        <p:blipFill>
          <a:blip r:embed="rId2" cstate="print"/>
          <a:srcRect b="8112"/>
          <a:stretch>
            <a:fillRect/>
          </a:stretch>
        </p:blipFill>
        <p:spPr bwMode="auto">
          <a:xfrm>
            <a:off x="323528" y="1047616"/>
            <a:ext cx="3142702" cy="3458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471"/>
            <a:ext cx="51022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572008"/>
            <a:ext cx="8624918" cy="1585914"/>
          </a:xfrm>
        </p:spPr>
        <p:txBody>
          <a:bodyPr>
            <a:normAutofit/>
          </a:bodyPr>
          <a:lstStyle/>
          <a:p>
            <a:pPr fontAlgn="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4929198"/>
            <a:ext cx="8458200" cy="1571636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/>
          <a:p>
            <a:pPr lvl="0" algn="just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Теперь поворачиваем крылья таким образом, чтобы пунктирные линии остались невидимыми и приклеиваем крылья к туловищу голубя где-то посередине.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4514" name="Picture 2" descr="Белые голуби из бумаги. Фото №14"/>
          <p:cNvPicPr>
            <a:picLocks noChangeAspect="1" noChangeArrowheads="1"/>
          </p:cNvPicPr>
          <p:nvPr/>
        </p:nvPicPr>
        <p:blipFill>
          <a:blip r:embed="rId2" cstate="print"/>
          <a:srcRect r="778" b="6846"/>
          <a:stretch>
            <a:fillRect/>
          </a:stretch>
        </p:blipFill>
        <p:spPr bwMode="auto">
          <a:xfrm>
            <a:off x="1571604" y="928670"/>
            <a:ext cx="572969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639</TotalTime>
  <Words>200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Голубь из распечатанного шаблона</vt:lpstr>
      <vt:lpstr>Нам понадобиться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20</cp:revision>
  <dcterms:created xsi:type="dcterms:W3CDTF">2020-05-28T10:26:06Z</dcterms:created>
  <dcterms:modified xsi:type="dcterms:W3CDTF">2022-04-26T15:06:51Z</dcterms:modified>
</cp:coreProperties>
</file>