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9" r:id="rId3"/>
    <p:sldId id="261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Казаки картинки\tCAAAgBpzuA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01" t="4000" r="20749" b="8667"/>
          <a:stretch/>
        </p:blipFill>
        <p:spPr bwMode="auto">
          <a:xfrm>
            <a:off x="7754589" y="116632"/>
            <a:ext cx="1255018" cy="14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6675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униципальное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бюджетное дошкольное образовательное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Пигаревский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деткий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сад «Сказка»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578031"/>
            <a:ext cx="85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жизни и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быте донских казаков»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Админ\Desktop\Казаки картинки\613_144377258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73" b="3752"/>
          <a:stretch/>
        </p:blipFill>
        <p:spPr bwMode="auto">
          <a:xfrm>
            <a:off x="899592" y="2492896"/>
            <a:ext cx="3702369" cy="3927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68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77255"/>
            <a:ext cx="3674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Кухня в казачьем курене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63892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Отличительной особенностью кухни и всего казачьего жилья была стерильная чистота. Печь подбеливали после каждой стряпни, </a:t>
            </a:r>
            <a:endParaRPr lang="ru-RU" b="1" dirty="0" smtClean="0"/>
          </a:p>
          <a:p>
            <a:pPr algn="ctr"/>
            <a:r>
              <a:rPr lang="ru-RU" b="1" dirty="0" smtClean="0"/>
              <a:t>ведерко </a:t>
            </a:r>
            <a:r>
              <a:rPr lang="ru-RU" b="1" dirty="0"/>
              <a:t>с белилами всегда  стояло </a:t>
            </a:r>
            <a:r>
              <a:rPr lang="ru-RU" b="1" dirty="0" smtClean="0"/>
              <a:t>за </a:t>
            </a:r>
            <a:r>
              <a:rPr lang="ru-RU" b="1" dirty="0"/>
              <a:t>печкой.   </a:t>
            </a:r>
            <a:endParaRPr lang="ru-RU" dirty="0"/>
          </a:p>
        </p:txBody>
      </p:sp>
      <p:pic>
        <p:nvPicPr>
          <p:cNvPr id="11266" name="Picture 2" descr="C:\Users\Админ\Desktop\Казаки картинки\кух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288" y="1562250"/>
            <a:ext cx="6809479" cy="5107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13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Давняя традиция казаков - вкусно и сытно поесть, да гостей накормить. Не зря у  казаков широко известна поговорка: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ложкой, так и шашкой».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садились три раза в день: завтракать,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полудневать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вечерять.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 как сесть за стол, каждый член семьи мыл руки, вытирал их общим для семьи полотенцем и стоя крестился на икону, произнося при этом в полголоса молитву.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семье резал хлеб над столом на ломти. За столом есть начинали только по знаку старшего.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Админ\Desktop\Казаки картинки\каз за ст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0"/>
          <a:stretch/>
        </p:blipFill>
        <p:spPr bwMode="auto">
          <a:xfrm>
            <a:off x="1691680" y="2587723"/>
            <a:ext cx="6048672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13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Казаки картинки\ед ка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5356" y="2571390"/>
            <a:ext cx="6840760" cy="4089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Казачья кухня раскрывает особенности быта донских казаков. Казаки, живя рядом с рекой, занимались приготовлением рыбных блюд. Они запекали леща, варили уху, делали рыбные котлеты, пекли пироги с рыбой.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казаков блюда из рыбы были основой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питания.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праздничный стол обязательно подавали фаршированную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рыбу. Также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рыбу сушили, коптили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вялили. Кроме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рыбы казаки очень любили готовить голубцы, холодец, домашнюю лапшу, хлеб, пироги, каши, а еще варили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узвар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виноградный морс и квас. Любимым десертом у казаков был арбузный мед.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3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60648"/>
            <a:ext cx="4937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Семейный уклад донских казаков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65979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Главой семьи был отец. Он занимался всеми хозяйственными делами: работами, связанными с землёй, с рабочим инвентарём, уходом за домашними животными. Кроме того, он участвовал в казачьих сходах.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плечи матери ложилась вся работа по дому. Под её контролем находилось всё, что было связано с питанием семьи, забота о белье и ремонт одежды. Слово отца в семье было всё равно, что слово атамана для войска, ему следовали беспрекословно.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мать почитались детьми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которые обращались к ним только на «вы».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Админ\Desktop\Казаки картинки\семь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17"/>
          <a:stretch/>
        </p:blipFill>
        <p:spPr bwMode="auto">
          <a:xfrm>
            <a:off x="1828738" y="3074303"/>
            <a:ext cx="5959790" cy="3595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13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39"/>
            <a:ext cx="4208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Отношение казака к лошади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9871" y="650304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Казаки издавна любили лошадей. Конь для казака – первый друг, товарищ. Конь шел за казаком в огонь и в воду. Когда казаки уплывали на корабле, бросая коней, те плыли вслед. Если хозяин погибал, конь никого не подпускал к себе, тосковал, голодал несколько дней. Казаки воевали на лошадях, устраивали гонки, состязания. Казаки всегда были превосходными наездниками, т. к. с раннего детства приучались к верховой езде. Даже в народных поговорках про казаков повторяется одна мысль о том, что всадник  всегда заботится о своем коне, потому что без него он не казак. Недаром казаков называли «степными кентаврами».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Админ\Desktop\Казаки картинки\pVvBV9hWbu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65"/>
          <a:stretch/>
        </p:blipFill>
        <p:spPr bwMode="auto">
          <a:xfrm>
            <a:off x="2118023" y="3235626"/>
            <a:ext cx="5544616" cy="3424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13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6426" y="205829"/>
            <a:ext cx="2328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дежда казака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9803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Служебная одежда казака - мундир из синего сукна, шаровары синего сукна с красными лампасами, фуражка или папаха с красным верхом, сапоги. Шапка или фуражка означали принадлежность его хозяина к казачеству. Шапка - продолжение головы.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Казак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мог продать все, но только не крест, шапку и шашку.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домашнем быту казаки носили полотняную вышитую рубаху, шаровары 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сапоги.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Админ\Desktop\Казаки картинки\кос каз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431"/>
          <a:stretch/>
        </p:blipFill>
        <p:spPr bwMode="auto">
          <a:xfrm>
            <a:off x="1835696" y="2487779"/>
            <a:ext cx="2012456" cy="4181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\Desktop\Казаки картинки\кос каз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5580112" y="2452360"/>
            <a:ext cx="2115305" cy="4181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13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676" y="139542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Главными атрибутами в одежде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казака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воина считаются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шашка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нагайка и кинжал.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18853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Шашка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символ полноты прав казака. Она вручалась в 17 лет и давала право обладать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земельным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паем. В церкви шашка обнажалась наполовину, что означало готовность казака встать на охрану веры. Она передавалась в семье по наследству.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Нагайка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такой же символ власти, как и шашка. Ее имел право носить только женатый казак, она дарилась на свадьбе отцом невесты, а затем как знак власти мужа в семье висела в хате у двери в спальню.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Кинжал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- сопровождал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казака всю его сознательную жизнь, с детства и до глубокой старости.</a:t>
            </a:r>
          </a:p>
        </p:txBody>
      </p:sp>
      <p:pic>
        <p:nvPicPr>
          <p:cNvPr id="17410" name="Picture 2" descr="C:\Users\Админ\Desktop\Казаки картинки\нагай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605210"/>
            <a:ext cx="2357365" cy="116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Админ\Desktop\Казаки картинки\кинжа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7" t="6258" r="3358" b="24606"/>
          <a:stretch/>
        </p:blipFill>
        <p:spPr bwMode="auto">
          <a:xfrm>
            <a:off x="5069122" y="5600025"/>
            <a:ext cx="3028950" cy="1156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Админ\Desktop\Казаки картинки\Шашка 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6" t="36654" r="2336" b="18451"/>
          <a:stretch/>
        </p:blipFill>
        <p:spPr bwMode="auto">
          <a:xfrm>
            <a:off x="2084497" y="3944628"/>
            <a:ext cx="5551069" cy="1572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83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2602" y="188640"/>
            <a:ext cx="251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дежда казачки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82899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Женская одежда состояла из кофты, юбки и фартука. Кофта была с оборкой, рукав длинный. Юбки шили пышными, украшали кружевами, оборками. Нижняя юбка  - обязательная принадлежность женского костюма. Фартуки были праздничные и расхожие (на каждый день). Праздничные украшались узорами. На голове шёлковый платок, на ногах полусапожки. У девушек вместо платков - ленты в волосах.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Замужние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казачки собирали волосы в косу и прятали её под шлычкой, специальной шапочкой. При этом голова оставалась не покрытой.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Одежду казаки воспринимали как вторую кожу тела, содержали ее в чистоте и опрятности и никогда не позволял себе носить чужую одежду. </a:t>
            </a:r>
          </a:p>
        </p:txBody>
      </p:sp>
      <p:pic>
        <p:nvPicPr>
          <p:cNvPr id="18434" name="Picture 2" descr="C:\Users\Админ\Desktop\Казаки картинки\каз ко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" t="2331" r="58730" b="2228"/>
          <a:stretch/>
        </p:blipFill>
        <p:spPr bwMode="auto">
          <a:xfrm>
            <a:off x="5652120" y="3545221"/>
            <a:ext cx="1596158" cy="3171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\Desktop\Казаки картинки\каз ко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39" t="2331" r="2706" b="2228"/>
          <a:stretch/>
        </p:blipFill>
        <p:spPr bwMode="auto">
          <a:xfrm>
            <a:off x="2267744" y="3545221"/>
            <a:ext cx="2128633" cy="3171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83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13521"/>
            <a:ext cx="4691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Символика донского казачества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6700" y="690545"/>
            <a:ext cx="43365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Герб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Всевеликого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Войска Донского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0530" y="1090655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Издавна донцы имели свою атрибутику, по которой их можно отличить от других войсковых соединений. На гербе донских казаков изображен олень, который поражен в бок стрелой. При этом, если рассматривать этот герб в цвете, выясняется, что сам олень имеет серебристый оттенок, а копыта и рога у него – золотые. Стрела, которая пронзила животное, также имеет золотистый цвет. Сам герб выполнен на лазоревом фоне.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именно олень со стрелой в боку был выбран для обозначения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Всевеликого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войска донского, не слишком понятно.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утверждают, что этот мотив во многом переплетается с древней киммерийской легендой об олене, который, даже будучи раненым, всегда скрывается от охотника и не дает себя поймать.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Админ\Desktop\Казаки картинки\tCAAAgBpzuA-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29" t="4165" r="20371" b="7835"/>
          <a:stretch/>
        </p:blipFill>
        <p:spPr bwMode="auto">
          <a:xfrm>
            <a:off x="3437170" y="4188667"/>
            <a:ext cx="2269657" cy="262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83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Казаки картинки\1600px-Flag_of_Don_Cossack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590" y="3734262"/>
            <a:ext cx="4811370" cy="300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88640"/>
            <a:ext cx="3982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Флаг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Всевеликого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Войска Донского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94941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менее интересен и флаг донского казачества. Он представляет собой полотнище, на котором последовательно расположены три полосы одинаковой ширины – синяя, желтая, красная.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именно эти цвета выбраны в качестве войскового объединения? Здесь также существует несколько версий.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одной из них, эти три цвета обозначают три категории населения Дона – казаков (синий), калмыков (желтый), крестьян (красный).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другое объяснение.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Геральдисты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утверждают, что синий цвет символизирует воду Дона, желтый – казачьи степи, а красный – волю к жизни и победе. Более того, бытует мнение, что равная ширина каждой из полос означает принадлежность донцов к христианской религии.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3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в бо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069049" cy="4885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55576" y="24716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давние времена многие люди бежали на Дон от тяжёлой жизни.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они селились на свободных землях и становились вольными казаками. Слово "казак" означало "вольный воин».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казаки служили Российскому государству, охраняя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8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05830"/>
            <a:ext cx="4468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Знамя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Всевеликого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Войска Донского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66215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 донских казаков есть ещё войсковое знамя, которое выглядит как прямоугольное синее полотнище, отстроченное красной каймой.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лицевой стороне знамени, расположен государственный герб РФ;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оборотной стороне знамени, расположен герб войска Донского.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Админ\Desktop\Казаки картинки\знам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606" y="1866544"/>
            <a:ext cx="7668852" cy="483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63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Users\Админ\Desktop\Казаки картинки\16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58" r="4148" b="5000"/>
          <a:stretch/>
        </p:blipFill>
        <p:spPr bwMode="auto">
          <a:xfrm>
            <a:off x="2123728" y="123070"/>
            <a:ext cx="5544616" cy="661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Админ\Desktop\Казаки картинки\16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98" t="28913" r="68050" b="68706"/>
          <a:stretch/>
        </p:blipFill>
        <p:spPr bwMode="auto">
          <a:xfrm rot="20076663">
            <a:off x="3638609" y="1278421"/>
            <a:ext cx="224975" cy="380411"/>
          </a:xfrm>
          <a:prstGeom prst="chord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63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5" y="260648"/>
            <a:ext cx="8208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Свои поселения казаки располагали так, чтобы враги не смогли незаметно напасть на них. Такие поселения назывались казачьими городками. На первых порах в казачьих городках поселялись только мужчины. Женщины появлялись несколько позднее. Позже городки стали называться станицами.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Казаки картинки\img2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87" b="9113"/>
          <a:stretch/>
        </p:blipFill>
        <p:spPr bwMode="auto">
          <a:xfrm>
            <a:off x="827584" y="1412776"/>
            <a:ext cx="7297529" cy="4789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28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749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Станицы состояли из деревянных или саманных (смесь глины с соломой) домов, крытых камышом.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каждой станице обязательно были церковь и школа.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\Desktop\Казаки картинки\Станица 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824233" cy="4725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28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3408" y="252864"/>
            <a:ext cx="2404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Казачий курень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8159" y="694437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Дом казака - курень, что означает круглый.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Дону самым простым жилищем была полуземлянка, крытая камышом.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Админ\Desktop\Казаки картинки\ку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00" t="10840" r="16600" b="17640"/>
          <a:stretch/>
        </p:blipFill>
        <p:spPr bwMode="auto">
          <a:xfrm>
            <a:off x="611560" y="1412776"/>
            <a:ext cx="7685274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28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дмин\Desktop\Казаки картинки\slide-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9" t="14992" r="4516"/>
          <a:stretch/>
        </p:blipFill>
        <p:spPr bwMode="auto">
          <a:xfrm>
            <a:off x="683568" y="980728"/>
            <a:ext cx="7555400" cy="5377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6488" y="260647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Позднее стали строить двухэтажные курени - это спасало от разлива рек. Первый этаж в них - хозяйственный, второй жилой.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28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60648"/>
            <a:ext cx="4261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Устройство казачьего куреня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0456" y="722223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Курень делился на левую - женскую половину и правую - мужскую. Женщины и дети никогда не входили на мужскую половину.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дмин\Desktop\Казаки картинки\screen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0" t="15345" r="11202" b="8366"/>
          <a:stretch/>
        </p:blipFill>
        <p:spPr bwMode="auto">
          <a:xfrm>
            <a:off x="899592" y="1556792"/>
            <a:ext cx="7287560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28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91542"/>
            <a:ext cx="592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Главная комната казачьего куреня - зало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53207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Прямо за входом была самая большая комната  -  зало, где принимали гостей. Здесь  стояла  лучшая  мебель  и лучшая посуда, стены зало были украшены фотографиями.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левом углу комнаты напротив входа всегда располагалась божница - полка или шкафчик для икон. Это место было самым главным в доме казака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называлось оно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«красный угол»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(«красивый»).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дмин\Desktop\Казаки картинки\зало 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50"/>
          <a:stretch/>
        </p:blipFill>
        <p:spPr bwMode="auto">
          <a:xfrm>
            <a:off x="1742007" y="2454560"/>
            <a:ext cx="6114256" cy="4230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28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60647"/>
            <a:ext cx="4045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Спальня в казачьем курене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2231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долгие зимние вечера хозяйка пряла пряжу, поэтому неотъемлемой частью спальни является прялка. Стены спальни, как и стены зало, были украшены фотографиями, на окнах также были цветы.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дмин\Desktop\Казаки картинки\спаль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0061" y="1700980"/>
            <a:ext cx="6624736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13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847</TotalTime>
  <Words>1316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Admin</cp:lastModifiedBy>
  <cp:revision>54</cp:revision>
  <dcterms:created xsi:type="dcterms:W3CDTF">2020-12-19T22:04:19Z</dcterms:created>
  <dcterms:modified xsi:type="dcterms:W3CDTF">2024-03-17T17:53:33Z</dcterms:modified>
</cp:coreProperties>
</file>