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84" r:id="rId5"/>
    <p:sldId id="282" r:id="rId6"/>
    <p:sldId id="285" r:id="rId7"/>
    <p:sldId id="287" r:id="rId8"/>
    <p:sldId id="258" r:id="rId9"/>
    <p:sldId id="266" r:id="rId10"/>
    <p:sldId id="264" r:id="rId11"/>
    <p:sldId id="286" r:id="rId12"/>
    <p:sldId id="262" r:id="rId13"/>
    <p:sldId id="260" r:id="rId14"/>
    <p:sldId id="269" r:id="rId15"/>
    <p:sldId id="259" r:id="rId16"/>
    <p:sldId id="283" r:id="rId17"/>
    <p:sldId id="276" r:id="rId18"/>
    <p:sldId id="289" r:id="rId19"/>
    <p:sldId id="28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AB39-820D-4B30-94E8-264A83C47A3D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25D5-B756-422E-9704-10AC0F14F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626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AB39-820D-4B30-94E8-264A83C47A3D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25D5-B756-422E-9704-10AC0F14F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896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AB39-820D-4B30-94E8-264A83C47A3D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25D5-B756-422E-9704-10AC0F14F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992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AB39-820D-4B30-94E8-264A83C47A3D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25D5-B756-422E-9704-10AC0F14F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8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AB39-820D-4B30-94E8-264A83C47A3D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25D5-B756-422E-9704-10AC0F14F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6343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AB39-820D-4B30-94E8-264A83C47A3D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25D5-B756-422E-9704-10AC0F14F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459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AB39-820D-4B30-94E8-264A83C47A3D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25D5-B756-422E-9704-10AC0F14F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585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AB39-820D-4B30-94E8-264A83C47A3D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25D5-B756-422E-9704-10AC0F14F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184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AB39-820D-4B30-94E8-264A83C47A3D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25D5-B756-422E-9704-10AC0F14F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025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AB39-820D-4B30-94E8-264A83C47A3D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25D5-B756-422E-9704-10AC0F14F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795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AB39-820D-4B30-94E8-264A83C47A3D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25D5-B756-422E-9704-10AC0F14F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278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AB39-820D-4B30-94E8-264A83C47A3D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F25D5-B756-422E-9704-10AC0F14F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452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22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7649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Пигаревский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ДС»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3893" y="1825568"/>
            <a:ext cx="11127037" cy="165576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развивающей предметно - пространственной среды в соответствии с ФГОС ДО в разновозрастной комбинированной группе №4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4017" y="5526392"/>
            <a:ext cx="4870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Подготовили: Кириленко Н.А.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Смоляная Е.П.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103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19199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8855"/>
            <a:ext cx="10454640" cy="567563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сюжетно-ролевых игр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601" b="10799"/>
          <a:stretch/>
        </p:blipFill>
        <p:spPr>
          <a:xfrm>
            <a:off x="8146532" y="1902893"/>
            <a:ext cx="3608466" cy="4814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533" r="11896"/>
          <a:stretch/>
        </p:blipFill>
        <p:spPr>
          <a:xfrm>
            <a:off x="441925" y="1877861"/>
            <a:ext cx="3514344" cy="4814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29276" y="781257"/>
            <a:ext cx="1024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Среда насыщена широким кругом разнообразных материалов, позволяющих на разном уровне осваивать различную творческую деятельность, явления и пр. (</a:t>
            </a:r>
            <a:r>
              <a:rPr lang="ru-RU" sz="20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разноуровневые</a:t>
            </a:r>
            <a:r>
              <a:rPr lang="ru-RU" sz="2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задания, вариативное использование предметов и пр.).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511" y="1869843"/>
            <a:ext cx="3557016" cy="48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2956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012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8891" y="1090670"/>
            <a:ext cx="215747" cy="875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9" y="539827"/>
            <a:ext cx="5387248" cy="6318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191" y="508337"/>
            <a:ext cx="5883008" cy="6349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6582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729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по патриотическому воспитанию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Детям доступен широкий круг разнообразных материально-технических возможностей для знакомства с социальным миром, традициями и культурой  страны.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Новая папка (2)\IMG_20211028_133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9312" y="2167300"/>
            <a:ext cx="4391984" cy="4531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65923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14560" cy="38468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Спортивный центр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265" r="4429" b="2267"/>
          <a:stretch/>
        </p:blipFill>
        <p:spPr>
          <a:xfrm>
            <a:off x="3401568" y="2560320"/>
            <a:ext cx="5385815" cy="4096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22960" y="585215"/>
            <a:ext cx="10268712" cy="19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Предусмотрена амплификация и постоянное совершенствование образовательной среды для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разноуровневого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формирования здорового образа жизни (от мытья рук до регулярных занятий спортом) с учетом потребностей и возможностей воспитанников, их семей и заинтересованных сторон.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</a:rPr>
              <a:t> Воспитанникам доступен широкий круг разнообразных материалов, инвентаря и оборудования для подвижных игр, физкультуры и спорта как в помещении ДОО, так и на прилегающей территории</a:t>
            </a:r>
            <a:endParaRPr lang="ru-RU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3651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217" y="550843"/>
            <a:ext cx="10427208" cy="1808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дидактических игр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91" y="2007934"/>
            <a:ext cx="6702912" cy="4517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1\Desktop\IMG_20211029_1259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7927" y="1982376"/>
            <a:ext cx="4151376" cy="4571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72877" y="638978"/>
            <a:ext cx="110609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Среда постоянно обновляется и совершенствуется с учетом потребностей и возможностей, интересов и инициативы воспитанников. Дидактические игры позволяют развивать им навыки и умения: ловкость, память и внимательность.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8074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904" y="346837"/>
            <a:ext cx="10515600" cy="5858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экспериментирования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896" y="938018"/>
            <a:ext cx="115214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>
                <a:solidFill>
                  <a:srgbClr val="0070C0"/>
                </a:solidFill>
                <a:latin typeface="Century Schoolbook"/>
              </a:rPr>
              <a:t>Детям доступен широкий круг разнообразного материально </a:t>
            </a:r>
            <a:r>
              <a:rPr lang="ru-RU" sz="2000" dirty="0" smtClean="0">
                <a:solidFill>
                  <a:srgbClr val="0070C0"/>
                </a:solidFill>
                <a:latin typeface="Century Schoolbook"/>
              </a:rPr>
              <a:t>–технического </a:t>
            </a:r>
            <a:r>
              <a:rPr lang="ru-RU" sz="2000" dirty="0">
                <a:solidFill>
                  <a:srgbClr val="0070C0"/>
                </a:solidFill>
                <a:latin typeface="Century Schoolbook"/>
              </a:rPr>
              <a:t>оснащения , которое позволяет изучать мир с помощью </a:t>
            </a:r>
            <a:r>
              <a:rPr lang="ru-RU" sz="2000" dirty="0" smtClean="0">
                <a:solidFill>
                  <a:srgbClr val="0070C0"/>
                </a:solidFill>
                <a:latin typeface="Century Schoolbook"/>
              </a:rPr>
              <a:t>всех </a:t>
            </a:r>
            <a:r>
              <a:rPr lang="ru-RU" sz="2000" dirty="0">
                <a:solidFill>
                  <a:srgbClr val="0070C0"/>
                </a:solidFill>
                <a:latin typeface="Century Schoolbook"/>
              </a:rPr>
              <a:t>органов чувств (пробовать на ощупь, рассматривать, </a:t>
            </a:r>
            <a:r>
              <a:rPr lang="ru-RU" sz="2000" dirty="0" smtClean="0">
                <a:solidFill>
                  <a:srgbClr val="0070C0"/>
                </a:solidFill>
                <a:latin typeface="Century Schoolbook"/>
              </a:rPr>
              <a:t>замерять, пробовать </a:t>
            </a:r>
            <a:r>
              <a:rPr lang="ru-RU" sz="2000" dirty="0">
                <a:solidFill>
                  <a:srgbClr val="0070C0"/>
                </a:solidFill>
                <a:latin typeface="Century Schoolbook"/>
              </a:rPr>
              <a:t>на вкус, ощущать вес, размер, форму пр.)</a:t>
            </a:r>
          </a:p>
          <a:p>
            <a:pPr lvl="0" algn="ctr"/>
            <a:r>
              <a:rPr lang="ru-RU" sz="2000" dirty="0">
                <a:solidFill>
                  <a:srgbClr val="0070C0"/>
                </a:solidFill>
                <a:latin typeface="Century Schoolbook"/>
              </a:rPr>
              <a:t>Материалы, средства систематически обновляются, что бы у детей </a:t>
            </a:r>
            <a:r>
              <a:rPr lang="ru-RU" sz="2000" dirty="0" err="1" smtClean="0">
                <a:solidFill>
                  <a:srgbClr val="0070C0"/>
                </a:solidFill>
                <a:latin typeface="Century Schoolbook"/>
              </a:rPr>
              <a:t>всегдаБыли</a:t>
            </a:r>
            <a:r>
              <a:rPr lang="ru-RU" sz="2000" dirty="0" smtClean="0">
                <a:solidFill>
                  <a:srgbClr val="0070C0"/>
                </a:solidFill>
                <a:latin typeface="Century Schoolbook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Century Schoolbook"/>
              </a:rPr>
              <a:t>новые источники идей и вдохновений</a:t>
            </a:r>
            <a:r>
              <a:rPr lang="ru-RU" dirty="0">
                <a:solidFill>
                  <a:srgbClr val="0070C0"/>
                </a:solidFill>
                <a:latin typeface="Century Schoolbook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17" y="2578828"/>
            <a:ext cx="768096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22386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755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Литературный центр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Воспитанникам доступен широкий круг разнообразных материалов, которые используются для развития речи детей, словарного запаса. Пространство и его оснащение открывает воспитанникам широкий круг возможностей по знакомству с литературным творчеством. Материалы регулярно меняются. Детям предоставляется хорошо укомплектованная и привлекательно оформленная библиотека. </a:t>
            </a:r>
            <a:endParaRPr lang="ru-RU" sz="31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067" b="1733"/>
          <a:stretch/>
        </p:blipFill>
        <p:spPr>
          <a:xfrm>
            <a:off x="7585112" y="2633890"/>
            <a:ext cx="3117342" cy="3982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1\Desktop\IMG-20211029-WA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5109" y="2623987"/>
            <a:ext cx="5987796" cy="3978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44680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365125"/>
            <a:ext cx="98298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уединения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Среда в ДОО пополнена необходимыми атрибутами  и дидактическими играми, что позволяет ребенку уединиться  и побыть наедине с собою, расслабиться, отдохнуть.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Новая папка (2)\IMG_20211028_134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01952"/>
            <a:ext cx="9144000" cy="4782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30363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365125"/>
            <a:ext cx="98298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4323" y="226727"/>
            <a:ext cx="7589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требования к организации среды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1517904"/>
            <a:ext cx="101681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должна быть: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содержательно-насыщенной;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развивающей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полифункциональной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трансформируемой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вариативной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доступной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безопасной;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эстетически-привлекательной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03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365125"/>
            <a:ext cx="98298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3754" y="2498185"/>
            <a:ext cx="96560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9303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217" y="354108"/>
            <a:ext cx="10515600" cy="584365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 для гармоничного развития личности каждого ребенка с учетом их потребностей и интересов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</a:rPr>
              <a:t>-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Способствовать вовлечению детей в активный познавательный процесс.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Содействовать развитию интереса, творческих способностей, воображения, мышления, любознательности, расширение словарного запаса, логики поисковой активности.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Создать условие для воспитания навыков взаимодействия со сверстниками, заботливое отношение к окружающим.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670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244" y="365125"/>
            <a:ext cx="10484556" cy="1652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математики</a:t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Среда ДОО развивается, адаптируется с учетом  потребностей, ожиданий, возможностей, интересов и инициативы детей. Она насыщена широким кругом разнообразных материалов, позволяющих на разном уровне развивать  математические способности (</a:t>
            </a:r>
            <a:r>
              <a:rPr lang="ru-RU" sz="27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разноуровневые</a:t>
            </a: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задания, вариативное использование предметов). Материалы, средства и виды деятельности систематически обновляются ,чтобы у детей всегда были новые источники идей и вдохновений.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733" b="2666"/>
          <a:stretch/>
        </p:blipFill>
        <p:spPr>
          <a:xfrm>
            <a:off x="1828800" y="3182113"/>
            <a:ext cx="8705088" cy="3510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5442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художественного творчества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Среда ДОО развивается, адаптируется с учетом  потребностей, ожиданий, возможностей, интересов и инициативы детей. Создаются творческие мастерские с качественными и разнообразными материалами, инструментами  и оборудованием для творчества детей, с различными вдохновляющими атрибутами.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3" t="29200"/>
          <a:stretch/>
        </p:blipFill>
        <p:spPr>
          <a:xfrm>
            <a:off x="3183874" y="2489038"/>
            <a:ext cx="5783855" cy="4192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7030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природы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Среда ДОО развивается, адаптируется с учетом потребностей, ожиданий, возможностей, интересов и инициативы детей. Создан живой уголок, где подобраны безопасные растения, имеется все необходимое оборудование по уходу за ними.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452" y="2311788"/>
            <a:ext cx="5789865" cy="4342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8655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конструирования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Детям доступны  для самостоятельной деятельности  и деятельности совместной с педагогом различные материалы и инструменты для создания как плоских, так и объемных объектов.  В помещении ДОО имеется место для выставки детских работ.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34" t="27733" b="6934"/>
          <a:stretch/>
        </p:blipFill>
        <p:spPr>
          <a:xfrm>
            <a:off x="3514381" y="2765234"/>
            <a:ext cx="5056742" cy="3387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5" t="2000" r="2474" b="2134"/>
          <a:stretch/>
        </p:blipFill>
        <p:spPr>
          <a:xfrm>
            <a:off x="319490" y="2743200"/>
            <a:ext cx="3018623" cy="3426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71" t="6000"/>
          <a:stretch/>
        </p:blipFill>
        <p:spPr>
          <a:xfrm>
            <a:off x="8769427" y="2765234"/>
            <a:ext cx="3095740" cy="3349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7574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" y="273685"/>
            <a:ext cx="10515600" cy="4578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ПДД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" y="822960"/>
            <a:ext cx="11411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Среда группы развивается, адаптируется с учетом потребностей, ожиданий, возможностей, интересов и инициативы заинтересованных сторон. В группе созданы специальные предметно-пространственные условия для  развития навыков безопасного поведения , способствующие формированию навыков безопасности дорожного движения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1\Desktop\IMG_20211028_131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5228" y="2781714"/>
            <a:ext cx="5078778" cy="3915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223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театрализованный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Среда ДОО развивается, адаптируется с учетов потребностей , ожиданий, возможностей , интересов  и инициативы заинтересованных детей и педагогов. В центре имеются различный реквизит и декорации, по договоренности возможно использование специальных приспособлений / реквизита.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34"/>
          <a:stretch/>
        </p:blipFill>
        <p:spPr>
          <a:xfrm>
            <a:off x="1487277" y="2864385"/>
            <a:ext cx="4526280" cy="3738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0" t="27467"/>
          <a:stretch/>
        </p:blipFill>
        <p:spPr>
          <a:xfrm>
            <a:off x="6273162" y="2877615"/>
            <a:ext cx="4391165" cy="3743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9913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музыки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редусмотрена </a:t>
            </a:r>
            <a:r>
              <a:rPr lang="ru-RU" sz="31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ампликация</a:t>
            </a: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и постоянное совершенствование образовательной среды для </a:t>
            </a:r>
            <a:r>
              <a:rPr lang="ru-RU" sz="31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разноуровневого</a:t>
            </a: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погружения в музыку и музыкальное творчество (от прослушивания  сказок с музыкальным  сопровождением до обучения игре на музыкальных инструментах).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82" t="22400" r="2652" b="3200"/>
          <a:stretch/>
        </p:blipFill>
        <p:spPr>
          <a:xfrm>
            <a:off x="3132943" y="2839759"/>
            <a:ext cx="5516381" cy="3869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2275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518</TotalTime>
  <Words>271</Words>
  <Application>Microsoft Office PowerPoint</Application>
  <PresentationFormat>Произвольный</PresentationFormat>
  <Paragraphs>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МБДОУ «Пигаревский ДС»</vt:lpstr>
      <vt:lpstr>Цель: Создание благоприятных условий  для гармоничного развития личности каждого ребенка с учетом их потребностей и интересов. Задачи: - Способствовать вовлечению детей в активный познавательный процесс. - Содействовать развитию интереса, творческих способностей, воображения, мышления, любознательности, расширение словарного запаса, логики поисковой активности. - Создать условие для воспитания навыков взаимодействия со сверстниками, заботливое отношение к окружающим. </vt:lpstr>
      <vt:lpstr>       Центр математики Среда ДОО развивается, адаптируется с учетом  потребностей, ожиданий, возможностей, интересов и инициативы детей. Она насыщена широким кругом разнообразных материалов, позволяющих на разном уровне развивать  математические способности (разноуровневые задания, вариативное использование предметов). Материалы, средства и виды деятельности систематически обновляются ,чтобы у детей всегда были новые источники идей и вдохновений.  </vt:lpstr>
      <vt:lpstr> Центр художественного творчества Среда ДОО развивается, адаптируется с учетом  потребностей, ожиданий, возможностей, интересов и инициативы детей. Создаются творческие мастерские с качественными и разнообразными материалами, инструментами  и оборудованием для творчества детей, с различными вдохновляющими атрибутами.</vt:lpstr>
      <vt:lpstr>Центр природы Среда ДОО развивается, адаптируется с учетом потребностей, ожиданий, возможностей, интересов и инициативы детей. Создан живой уголок, где подобраны безопасные растения, имеется все необходимое оборудование по уходу за ними.</vt:lpstr>
      <vt:lpstr>   Центр конструирования Детям доступны  для самостоятельной деятельности  и деятельности совместной с педагогом различные материалы и инструменты для создания как плоских, так и объемных объектов.  В помещении ДОО имеется место для выставки детских работ.  </vt:lpstr>
      <vt:lpstr>Центр ПДД</vt:lpstr>
      <vt:lpstr> Центр театрализованный Среда ДОО развивается, адаптируется с учетов потребностей , ожиданий, возможностей , интересов  и инициативы заинтересованных детей и педагогов. В центре имеются различный реквизит и декорации, по договоренности возможно использование специальных приспособлений / реквизита. </vt:lpstr>
      <vt:lpstr>  Центр музыки Предусмотрена ампликация  и постоянное совершенствование образовательной среды для разноуровневого погружения в музыку и музыкальное творчество (от прослушивания  сказок с музыкальным  сопровождением до обучения игре на музыкальных инструментах). </vt:lpstr>
      <vt:lpstr>Центр сюжетно-ролевых игр</vt:lpstr>
      <vt:lpstr>Слайд 11</vt:lpstr>
      <vt:lpstr>  Центр по патриотическому воспитанию Детям доступен широкий круг разнообразных материально-технических возможностей для знакомства с социальным миром, традициями и культурой  страны. </vt:lpstr>
      <vt:lpstr>Спортивный центр </vt:lpstr>
      <vt:lpstr>Центр дидактических игр </vt:lpstr>
      <vt:lpstr>Центр экспериментирования</vt:lpstr>
      <vt:lpstr>   Литературный центр Воспитанникам доступен широкий круг разнообразных материалов, которые используются для развития речи детей, словарного запаса. Пространство и его оснащение открывает воспитанникам широкий круг возможностей по знакомству с литературным творчеством. Материалы регулярно меняются. Детям предоставляется хорошо укомплектованная и привлекательно оформленная библиотека. </vt:lpstr>
      <vt:lpstr>  Центр уединения Среда в ДОО пополнена необходимыми атрибутами  и дидактическими играми, что позволяет ребенку уединиться  и побыть наедине с собою, расслабиться, отдохнуть.  </vt:lpstr>
      <vt:lpstr>  </vt:lpstr>
      <vt:lpstr>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«Пигаревский ДС»</dc:title>
  <dc:creator>Пользователь Windows</dc:creator>
  <cp:lastModifiedBy>1</cp:lastModifiedBy>
  <cp:revision>60</cp:revision>
  <dcterms:created xsi:type="dcterms:W3CDTF">2021-10-28T15:55:07Z</dcterms:created>
  <dcterms:modified xsi:type="dcterms:W3CDTF">2021-10-30T17:54:38Z</dcterms:modified>
</cp:coreProperties>
</file>