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media/image1.png" ContentType="image/png"/>
  <Override PartName="/ppt/media/image2.png" ContentType="image/png"/>
  <Override PartName="/ppt/media/image9.jpeg" ContentType="image/jpeg"/>
  <Override PartName="/ppt/media/image3.png" ContentType="image/pn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8.png" ContentType="image/png"/>
  <Override PartName="/ppt/media/image10.png" ContentType="image/png"/>
  <Override PartName="/ppt/media/image11.jpeg" ContentType="image/jpeg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</p:sldMasterIdLst>
  <p:sldIdLst>
    <p:sldId id="256" r:id="rId4"/>
    <p:sldId id="257" r:id="rId5"/>
    <p:sldId id="258" r:id="rId6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png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Relationship Id="rId3" Type="http://schemas.openxmlformats.org/officeDocument/2006/relationships/image" Target="../media/image6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7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1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2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77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6" name="PlaceHolder 4"/>
          <p:cNvSpPr>
            <a:spLocks noGrp="1"/>
          </p:cNvSpPr>
          <p:nvPr>
            <p:ph type="body"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2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3" name="PlaceHolder 4"/>
          <p:cNvSpPr>
            <a:spLocks noGrp="1"/>
          </p:cNvSpPr>
          <p:nvPr>
            <p:ph type="body"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4" name="PlaceHolder 5"/>
          <p:cNvSpPr>
            <a:spLocks noGrp="1"/>
          </p:cNvSpPr>
          <p:nvPr>
            <p:ph type="body"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36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7" name="PlaceHolder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38" name="" descr=""/>
          <p:cNvPicPr/>
          <p:nvPr/>
        </p:nvPicPr>
        <p:blipFill>
          <a:blip r:embed="rId2"/>
          <a:stretch/>
        </p:blipFill>
        <p:spPr>
          <a:xfrm>
            <a:off x="1735560" y="1599840"/>
            <a:ext cx="5671800" cy="4525560"/>
          </a:xfrm>
          <a:prstGeom prst="rect">
            <a:avLst/>
          </a:prstGeom>
          <a:ln>
            <a:noFill/>
          </a:ln>
        </p:spPr>
      </p:pic>
      <p:pic>
        <p:nvPicPr>
          <p:cNvPr id="39" name="" descr=""/>
          <p:cNvPicPr/>
          <p:nvPr/>
        </p:nvPicPr>
        <p:blipFill>
          <a:blip r:embed="rId3"/>
          <a:stretch/>
        </p:blipFill>
        <p:spPr>
          <a:xfrm>
            <a:off x="1735560" y="1599840"/>
            <a:ext cx="5671800" cy="452556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46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4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77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5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6" name="PlaceHolder 3"/>
          <p:cNvSpPr>
            <a:spLocks noGrp="1"/>
          </p:cNvSpPr>
          <p:nvPr>
            <p:ph type="body"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7" name="PlaceHolder 4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5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0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1" name="PlaceHolder 4"/>
          <p:cNvSpPr>
            <a:spLocks noGrp="1"/>
          </p:cNvSpPr>
          <p:nvPr>
            <p:ph type="body"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4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5" name="PlaceHolder 4"/>
          <p:cNvSpPr>
            <a:spLocks noGrp="1"/>
          </p:cNvSpPr>
          <p:nvPr>
            <p:ph type="body"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3" name="PlaceHolder 5"/>
          <p:cNvSpPr>
            <a:spLocks noGrp="1"/>
          </p:cNvSpPr>
          <p:nvPr>
            <p:ph type="body"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endParaRPr/>
          </a:p>
        </p:txBody>
      </p:sp>
      <p:sp>
        <p:nvSpPr>
          <p:cNvPr id="7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76" name="PlaceHolder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77" name="" descr=""/>
          <p:cNvPicPr/>
          <p:nvPr/>
        </p:nvPicPr>
        <p:blipFill>
          <a:blip r:embed="rId2"/>
          <a:stretch/>
        </p:blipFill>
        <p:spPr>
          <a:xfrm>
            <a:off x="1735560" y="1599840"/>
            <a:ext cx="5671800" cy="4525560"/>
          </a:xfrm>
          <a:prstGeom prst="rect">
            <a:avLst/>
          </a:prstGeom>
          <a:ln>
            <a:noFill/>
          </a:ln>
        </p:spPr>
      </p:pic>
      <p:pic>
        <p:nvPicPr>
          <p:cNvPr id="78" name="" descr=""/>
          <p:cNvPicPr/>
          <p:nvPr/>
        </p:nvPicPr>
        <p:blipFill>
          <a:blip r:embed="rId3"/>
          <a:stretch/>
        </p:blipFill>
        <p:spPr>
          <a:xfrm>
            <a:off x="1735560" y="1599840"/>
            <a:ext cx="5671800" cy="452556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ru-RU" sz="4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Образец заголовка</a:t>
            </a:r>
            <a:endParaRPr/>
          </a:p>
        </p:txBody>
      </p:sp>
      <p:sp>
        <p:nvSpPr>
          <p:cNvPr id="1" name="PlaceHolder 2"/>
          <p:cNvSpPr>
            <a:spLocks noGrp="1"/>
          </p:cNvSpPr>
          <p:nvPr>
            <p:ph type="subTitle"/>
          </p:nvPr>
        </p:nvSpPr>
        <p:spPr>
          <a:xfrm>
            <a:off x="1371600" y="3886200"/>
            <a:ext cx="6400440" cy="1752120"/>
          </a:xfrm>
          <a:prstGeom prst="rect">
            <a:avLst/>
          </a:prstGeom>
        </p:spPr>
        <p:txBody>
          <a:bodyPr/>
          <a:p>
            <a:pPr algn="ctr">
              <a:lnSpc>
                <a:spcPct val="100000"/>
              </a:lnSpc>
            </a:pPr>
            <a:r>
              <a:rPr lang="ru-RU" sz="3200" spc="-1" strike="noStrike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Образец подзаголовка</a:t>
            </a:r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lang="ru-RU" sz="1200" spc="-1" strike="noStrike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20.4.20</a:t>
            </a:r>
            <a:endParaRPr/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p>
            <a:endParaRPr/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65B41539-7FC8-43C1-BFCF-8DEBC2C0FB44}" type="slidenum">
              <a:rPr lang="ru-RU" sz="1200" spc="-1" strike="noStrike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&lt;номер&gt;</a:t>
            </a:fld>
            <a:endParaRPr/>
          </a:p>
        </p:txBody>
      </p:sp>
      <p:sp>
        <p:nvSpPr>
          <p:cNvPr id="5" name="PlaceHolder 6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pPr marL="432000" indent="-324000">
              <a:buClr>
                <a:srgbClr val="ffffff"/>
              </a:buClr>
              <a:buSzPct val="45000"/>
              <a:buFont typeface="StarSymbol"/>
              <a:buChar char=""/>
            </a:pPr>
            <a:r>
              <a:rPr lang="ru-RU" sz="3200" spc="-1">
                <a:latin typeface="Calibri"/>
              </a:rPr>
              <a:t>Для правки структуры щёлкните мышью</a:t>
            </a:r>
            <a:endParaRPr/>
          </a:p>
          <a:p>
            <a:pPr lvl="1" marL="864000" indent="-324000">
              <a:buClr>
                <a:srgbClr val="ffffff"/>
              </a:buClr>
              <a:buSzPct val="75000"/>
              <a:buFont typeface="StarSymbol"/>
              <a:buChar char=""/>
            </a:pPr>
            <a:r>
              <a:rPr lang="ru-RU" sz="2400" spc="-1">
                <a:latin typeface="Calibri"/>
              </a:rPr>
              <a:t>Второй уровень структуры</a:t>
            </a:r>
            <a:endParaRPr/>
          </a:p>
          <a:p>
            <a:pPr lvl="2" marL="1296000" indent="-288000">
              <a:buClr>
                <a:srgbClr val="ffffff"/>
              </a:buClr>
              <a:buSzPct val="45000"/>
              <a:buFont typeface="StarSymbol"/>
              <a:buChar char=""/>
            </a:pPr>
            <a:r>
              <a:rPr lang="ru-RU" sz="2000" spc="-1">
                <a:latin typeface="Calibri"/>
              </a:rPr>
              <a:t>Третий уровень структуры</a:t>
            </a:r>
            <a:endParaRPr/>
          </a:p>
          <a:p>
            <a:pPr lvl="3" marL="1728000" indent="-216000">
              <a:buClr>
                <a:srgbClr val="ffffff"/>
              </a:buClr>
              <a:buSzPct val="75000"/>
              <a:buFont typeface="StarSymbol"/>
              <a:buChar char=""/>
            </a:pPr>
            <a:r>
              <a:rPr lang="ru-RU" sz="2000" spc="-1">
                <a:latin typeface="Calibri"/>
              </a:rPr>
              <a:t>Четвёртый уровень структуры</a:t>
            </a:r>
            <a:endParaRPr/>
          </a:p>
          <a:p>
            <a:pPr lvl="4" marL="2160000" indent="-216000">
              <a:buClr>
                <a:srgbClr val="ffffff"/>
              </a:buClr>
              <a:buSzPct val="45000"/>
              <a:buFont typeface="StarSymbol"/>
              <a:buChar char=""/>
            </a:pPr>
            <a:r>
              <a:rPr lang="ru-RU" sz="2000" spc="-1">
                <a:latin typeface="Calibri"/>
              </a:rPr>
              <a:t>Пятый уровень структуры</a:t>
            </a:r>
            <a:endParaRPr/>
          </a:p>
          <a:p>
            <a:pPr lvl="5" marL="2592000" indent="-216000">
              <a:buClr>
                <a:srgbClr val="ffffff"/>
              </a:buClr>
              <a:buSzPct val="45000"/>
              <a:buFont typeface="StarSymbol"/>
              <a:buChar char=""/>
            </a:pPr>
            <a:r>
              <a:rPr lang="ru-RU" sz="2000" spc="-1">
                <a:latin typeface="Calibri"/>
              </a:rPr>
              <a:t>Шестой уровень структуры</a:t>
            </a:r>
            <a:endParaRPr/>
          </a:p>
          <a:p>
            <a:pPr lvl="6" marL="3024000" indent="-216000">
              <a:buClr>
                <a:srgbClr val="ffffff"/>
              </a:buClr>
              <a:buSzPct val="45000"/>
              <a:buFont typeface="StarSymbol"/>
              <a:buChar char=""/>
            </a:pPr>
            <a:r>
              <a:rPr lang="ru-RU" sz="2000" spc="-1">
                <a:latin typeface="Calibri"/>
              </a:rPr>
              <a:t>Седьмой уровень структуры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lang="ru-RU" sz="4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Образец заголовка</a:t>
            </a:r>
            <a:endParaRPr/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/>
          <a:p>
            <a:pPr marL="432000" indent="-324000">
              <a:buClr>
                <a:srgbClr val="ffffff"/>
              </a:buClr>
              <a:buSzPct val="45000"/>
              <a:buFont typeface="StarSymbol"/>
              <a:buChar char=""/>
            </a:pPr>
            <a:r>
              <a:rPr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Для правки структуры щёлкните мышью</a:t>
            </a:r>
            <a:endParaRPr/>
          </a:p>
          <a:p>
            <a:pPr lvl="1" marL="864000" indent="-324000">
              <a:buClr>
                <a:srgbClr val="ffffff"/>
              </a:buClr>
              <a:buSzPct val="75000"/>
              <a:buFont typeface="StarSymbol"/>
              <a:buChar char=""/>
            </a:pPr>
            <a:r>
              <a:rPr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Второй уровень структуры</a:t>
            </a:r>
            <a:endParaRPr/>
          </a:p>
          <a:p>
            <a:pPr lvl="2" marL="1296000" indent="-288000">
              <a:buClr>
                <a:srgbClr val="ffffff"/>
              </a:buClr>
              <a:buSzPct val="45000"/>
              <a:buFont typeface="StarSymbol"/>
              <a:buChar char=""/>
            </a:pPr>
            <a:r>
              <a:rPr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Третий уровень структуры</a:t>
            </a:r>
            <a:endParaRPr/>
          </a:p>
          <a:p>
            <a:pPr lvl="3" marL="1728000" indent="-216000">
              <a:buClr>
                <a:srgbClr val="ffffff"/>
              </a:buClr>
              <a:buSzPct val="75000"/>
              <a:buFont typeface="StarSymbol"/>
              <a:buChar char=""/>
            </a:pPr>
            <a:r>
              <a:rPr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Четвёртый уровень структуры</a:t>
            </a:r>
            <a:endParaRPr/>
          </a:p>
          <a:p>
            <a:pPr lvl="4" marL="2160000" indent="-216000">
              <a:buClr>
                <a:srgbClr val="ffffff"/>
              </a:buClr>
              <a:buSzPct val="45000"/>
              <a:buFont typeface="StarSymbol"/>
              <a:buChar char=""/>
            </a:pPr>
            <a:r>
              <a:rPr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Пятый уровень структуры</a:t>
            </a:r>
            <a:endParaRPr/>
          </a:p>
          <a:p>
            <a:pPr lvl="5" marL="2592000" indent="-216000">
              <a:buClr>
                <a:srgbClr val="ffffff"/>
              </a:buClr>
              <a:buSzPct val="45000"/>
              <a:buFont typeface="StarSymbol"/>
              <a:buChar char=""/>
            </a:pPr>
            <a:r>
              <a:rPr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Шестой уровень структуры</a:t>
            </a:r>
            <a:endParaRPr/>
          </a:p>
          <a:p>
            <a:pPr marL="343080" indent="-342720">
              <a:lnSpc>
                <a:spcPct val="100000"/>
              </a:lnSpc>
              <a:buFont typeface="Arial"/>
              <a:buChar char="•"/>
            </a:pPr>
            <a:r>
              <a:rPr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Седьмой уровень структурыОбразец текста</a:t>
            </a:r>
            <a:endParaRPr/>
          </a:p>
          <a:p>
            <a:pPr lvl="1" marL="743040" indent="-285480">
              <a:lnSpc>
                <a:spcPct val="100000"/>
              </a:lnSpc>
              <a:buFont typeface="Arial"/>
              <a:buChar char="–"/>
            </a:pPr>
            <a:r>
              <a:rPr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Второй уровень</a:t>
            </a:r>
            <a:endParaRPr/>
          </a:p>
          <a:p>
            <a:pPr lvl="2" marL="1143000" indent="-228240">
              <a:lnSpc>
                <a:spcPct val="100000"/>
              </a:lnSpc>
              <a:buFont typeface="Arial"/>
              <a:buChar char="•"/>
            </a:pPr>
            <a:r>
              <a:rPr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Третий уровень</a:t>
            </a:r>
            <a:endParaRPr/>
          </a:p>
          <a:p>
            <a:pPr lvl="3" marL="1600200" indent="-228240">
              <a:lnSpc>
                <a:spcPct val="100000"/>
              </a:lnSpc>
              <a:buFont typeface="Arial"/>
              <a:buChar char="–"/>
            </a:pP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Четвертый уровень</a:t>
            </a:r>
            <a:endParaRPr/>
          </a:p>
          <a:p>
            <a:pPr lvl="4" marL="2057400" indent="-228240">
              <a:lnSpc>
                <a:spcPct val="100000"/>
              </a:lnSpc>
              <a:buFont typeface="Arial"/>
              <a:buChar char="»"/>
            </a:pP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Пятый уровень</a:t>
            </a:r>
            <a:endParaRPr/>
          </a:p>
        </p:txBody>
      </p:sp>
      <p:sp>
        <p:nvSpPr>
          <p:cNvPr id="42" name="PlaceHolder 3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r>
              <a:rPr lang="ru-RU" sz="1200" spc="-1" strike="noStrike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20.4.20</a:t>
            </a:r>
            <a:endParaRPr/>
          </a:p>
        </p:txBody>
      </p:sp>
      <p:sp>
        <p:nvSpPr>
          <p:cNvPr id="43" name="PlaceHolder 4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p>
            <a:endParaRPr/>
          </a:p>
        </p:txBody>
      </p:sp>
      <p:sp>
        <p:nvSpPr>
          <p:cNvPr id="44" name="PlaceHolder 5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83888243-7788-459A-82F5-4E5B8B29DCA3}" type="slidenum">
              <a:rPr lang="ru-RU" sz="1200" spc="-1" strike="noStrike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&lt;номер&gt;</a:t>
            </a:fld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image" Target="../media/image9.jpeg"/><Relationship Id="rId3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image" Target="../media/image11.jpeg"/><Relationship Id="rId3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Shape 1"/>
          <p:cNvSpPr txBox="1"/>
          <p:nvPr/>
        </p:nvSpPr>
        <p:spPr>
          <a:xfrm>
            <a:off x="1357200" y="3887640"/>
            <a:ext cx="7357680" cy="146952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1" i="1" lang="ru-RU" sz="4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</a:t>
            </a:r>
            <a:r>
              <a:rPr b="1" i="1" lang="ru-RU" sz="4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Коммуникативные и развивающие игры для малышей</a:t>
            </a:r>
            <a:endParaRPr/>
          </a:p>
        </p:txBody>
      </p:sp>
      <p:sp>
        <p:nvSpPr>
          <p:cNvPr id="80" name="TextShape 2"/>
          <p:cNvSpPr txBox="1"/>
          <p:nvPr/>
        </p:nvSpPr>
        <p:spPr>
          <a:xfrm>
            <a:off x="5500800" y="285840"/>
            <a:ext cx="3400200" cy="1213920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>
              <a:lnSpc>
                <a:spcPct val="100000"/>
              </a:lnSpc>
            </a:pPr>
            <a:r>
              <a:rPr lang="ru-RU" sz="1800" spc="-1" strike="noStrike">
                <a:solidFill>
                  <a:srgbClr val="00206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 </a:t>
            </a:r>
            <a:endParaRPr/>
          </a:p>
        </p:txBody>
      </p:sp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TextShape 1"/>
          <p:cNvSpPr txBox="1"/>
          <p:nvPr/>
        </p:nvSpPr>
        <p:spPr>
          <a:xfrm>
            <a:off x="142920" y="571320"/>
            <a:ext cx="7000560" cy="214272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>
              <a:lnSpc>
                <a:spcPct val="100000"/>
              </a:lnSpc>
            </a:pPr>
            <a:r>
              <a:rPr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                                  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«</a:t>
            </a:r>
            <a:r>
              <a:rPr b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Вместе играем</a:t>
            </a:r>
            <a:r>
              <a:rPr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»</a:t>
            </a:r>
            <a:r>
              <a:rPr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
</a:t>
            </a:r>
            <a:r>
              <a:rPr b="1"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Цель</a:t>
            </a:r>
            <a:r>
              <a:rPr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: учить детей взаимодействовать друг с другом.</a:t>
            </a:r>
            <a:r>
              <a:rPr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
</a:t>
            </a:r>
            <a:r>
              <a:rPr b="1"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Оборудование</a:t>
            </a:r>
            <a:r>
              <a:rPr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: парные игрушки (паровозик-вагончик, машина, кубики и т.д.).</a:t>
            </a:r>
            <a:r>
              <a:rPr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
</a:t>
            </a:r>
            <a:r>
              <a:rPr b="1"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Ход игры:</a:t>
            </a:r>
            <a:r>
              <a:rPr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  предложить ребенку </a:t>
            </a:r>
            <a:r>
              <a:rPr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поиграть  вместе с   игрушками; </a:t>
            </a:r>
            <a:r>
              <a:rPr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затем  выполнить предметно-игровые действия в соответствии с назначением каждой игрушки. В конце игры взрослый фиксирует, кто с кем играл,  «Аня играла с  мамой– катали шарик,  Дима играл с Аней – возили паровозик и т. д.</a:t>
            </a:r>
            <a:r>
              <a:rPr b="1"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
</a:t>
            </a:r>
            <a:endParaRPr/>
          </a:p>
        </p:txBody>
      </p:sp>
      <p:pic>
        <p:nvPicPr>
          <p:cNvPr id="82" name="Picture 2" descr=""/>
          <p:cNvPicPr/>
          <p:nvPr/>
        </p:nvPicPr>
        <p:blipFill>
          <a:blip r:embed="rId2"/>
          <a:stretch/>
        </p:blipFill>
        <p:spPr>
          <a:xfrm>
            <a:off x="796320" y="2809800"/>
            <a:ext cx="5438520" cy="36255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TextShape 1"/>
          <p:cNvSpPr txBox="1"/>
          <p:nvPr/>
        </p:nvSpPr>
        <p:spPr>
          <a:xfrm>
            <a:off x="142920" y="571320"/>
            <a:ext cx="7000560" cy="214272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>
              <a:lnSpc>
                <a:spcPct val="100000"/>
              </a:lnSpc>
            </a:pPr>
            <a:r>
              <a:rPr b="1" lang="ru-RU" sz="1600" spc="-1" strike="noStrike" u="sng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
</a:t>
            </a:r>
            <a:r>
              <a:rPr b="1" lang="ru-RU" sz="1600" spc="-1" strike="noStrike" u="sng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
</a:t>
            </a:r>
            <a:r>
              <a:rPr b="1" lang="ru-RU" sz="1600" spc="-1" strike="noStrike" u="sng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
</a:t>
            </a:r>
            <a:r>
              <a:rPr b="1" lang="ru-RU" sz="1600" spc="-1" strike="noStrike" u="sng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
</a:t>
            </a:r>
            <a:r>
              <a:rPr b="1" lang="ru-RU" sz="1600" spc="-1" strike="noStrike" u="sng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
</a:t>
            </a:r>
            <a:r>
              <a:rPr b="1" lang="ru-RU" sz="1600" spc="-1" strike="noStrike" u="sng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
</a:t>
            </a:r>
            <a:r>
              <a:rPr b="1" lang="ru-RU" sz="1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                                                     </a:t>
            </a:r>
            <a:r>
              <a:rPr b="1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"Ловим рыбок"</a:t>
            </a:r>
            <a:r>
              <a:rPr lang="ru-RU" sz="16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
</a:t>
            </a:r>
            <a:r>
              <a:rPr b="1"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Цель: </a:t>
            </a:r>
            <a:r>
              <a:rPr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развивать мелкую моторику, снижать повышенную возбудимость.</a:t>
            </a:r>
            <a:r>
              <a:rPr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
</a:t>
            </a:r>
            <a:r>
              <a:rPr b="1"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Ход игры</a:t>
            </a:r>
            <a:r>
              <a:rPr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: поставьте на поднос две тарелки: слева – глубокую, а справа – мелкую. В глубокую тарелку налейте воды и бросьте несколько мелких плавающих предметов: рыбки, черепашки, лягушки, ракушки, камушки. Предложите малышу с помощью маленького сита с ручкой выловить все эти предметы и сложить их в тарелку, стоящую на подносе справа от миски.</a:t>
            </a:r>
            <a:r>
              <a:rPr lang="ru-RU" sz="1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
</a:t>
            </a:r>
            <a:r>
              <a:rPr lang="ru-RU" sz="4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
</a:t>
            </a:r>
            <a:r>
              <a:rPr b="1" lang="ru-RU" sz="4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</a:rPr>
              <a:t>
</a:t>
            </a:r>
            <a:endParaRPr/>
          </a:p>
        </p:txBody>
      </p:sp>
      <p:pic>
        <p:nvPicPr>
          <p:cNvPr id="84" name="Picture 2" descr=""/>
          <p:cNvPicPr/>
          <p:nvPr/>
        </p:nvPicPr>
        <p:blipFill>
          <a:blip r:embed="rId2"/>
          <a:stretch/>
        </p:blipFill>
        <p:spPr>
          <a:xfrm>
            <a:off x="1071360" y="2786040"/>
            <a:ext cx="4500360" cy="355392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5" dur="indefinite" restart="never" nodeType="tmRoot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2</Template>
  <TotalTime>254</TotalTime>
  <Application>LibreOffice/5.0.1.2$Windows_x86 LibreOffice_project/81898c9f5c0d43f3473ba111d7b351050be20261</Application>
  <Paragraphs>4</Paragraphs>
  <Company>SPecialiST RePack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2017-03-31T16:41:12Z</dcterms:created>
  <dc:creator>HOME</dc:creator>
  <dc:language>ru-RU</dc:language>
  <dcterms:modified xsi:type="dcterms:W3CDTF">2020-04-20T15:45:16Z</dcterms:modified>
  <cp:revision>25</cp:revision>
  <dc:title>Шаблон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Company">
    <vt:lpwstr>SPecialiST RePack</vt:lpwstr>
  </property>
  <property fmtid="{D5CDD505-2E9C-101B-9397-08002B2CF9AE}" pid="4" name="HiddenSlides">
    <vt:i4>0</vt:i4>
  </property>
  <property fmtid="{D5CDD505-2E9C-101B-9397-08002B2CF9AE}" pid="5" name="HyperlinksChanged">
    <vt:bool>0</vt:bool>
  </property>
  <property fmtid="{D5CDD505-2E9C-101B-9397-08002B2CF9AE}" pid="6" name="LinksUpToDate">
    <vt:bool>0</vt:bool>
  </property>
  <property fmtid="{D5CDD505-2E9C-101B-9397-08002B2CF9AE}" pid="7" name="MMClips">
    <vt:i4>0</vt:i4>
  </property>
  <property fmtid="{D5CDD505-2E9C-101B-9397-08002B2CF9AE}" pid="8" name="Notes">
    <vt:i4>0</vt:i4>
  </property>
  <property fmtid="{D5CDD505-2E9C-101B-9397-08002B2CF9AE}" pid="9" name="PresentationFormat">
    <vt:lpwstr>Экран (4:3)</vt:lpwstr>
  </property>
  <property fmtid="{D5CDD505-2E9C-101B-9397-08002B2CF9AE}" pid="10" name="ScaleCrop">
    <vt:bool>0</vt:bool>
  </property>
  <property fmtid="{D5CDD505-2E9C-101B-9397-08002B2CF9AE}" pid="11" name="ShareDoc">
    <vt:bool>0</vt:bool>
  </property>
  <property fmtid="{D5CDD505-2E9C-101B-9397-08002B2CF9AE}" pid="12" name="Slides">
    <vt:i4>3</vt:i4>
  </property>
</Properties>
</file>