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0" r:id="rId5"/>
    <p:sldId id="263" r:id="rId6"/>
    <p:sldId id="274" r:id="rId7"/>
    <p:sldId id="262" r:id="rId8"/>
    <p:sldId id="268" r:id="rId9"/>
    <p:sldId id="261" r:id="rId10"/>
    <p:sldId id="259" r:id="rId11"/>
    <p:sldId id="258" r:id="rId12"/>
    <p:sldId id="257" r:id="rId13"/>
    <p:sldId id="266" r:id="rId14"/>
    <p:sldId id="270" r:id="rId15"/>
    <p:sldId id="267" r:id="rId16"/>
    <p:sldId id="269" r:id="rId17"/>
    <p:sldId id="271" r:id="rId18"/>
    <p:sldId id="272" r:id="rId19"/>
    <p:sldId id="289" r:id="rId20"/>
    <p:sldId id="290" r:id="rId21"/>
    <p:sldId id="273" r:id="rId22"/>
    <p:sldId id="275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2" autoAdjust="0"/>
    <p:restoredTop sz="94660"/>
  </p:normalViewPr>
  <p:slideViewPr>
    <p:cSldViewPr>
      <p:cViewPr varScale="1">
        <p:scale>
          <a:sx n="82" d="100"/>
          <a:sy n="82" d="100"/>
        </p:scale>
        <p:origin x="-1459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4775" y="1988840"/>
            <a:ext cx="4532166" cy="2168103"/>
          </a:xfrm>
        </p:spPr>
        <p:txBody>
          <a:bodyPr>
            <a:noAutofit/>
          </a:bodyPr>
          <a:lstStyle/>
          <a:p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Проект </a:t>
            </a:r>
            <a:b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«Земля – наш общий дом»</a:t>
            </a:r>
            <a:endParaRPr lang="ru-RU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75010"/>
            <a:ext cx="9144000" cy="694928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МБДОУ «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Пигаревский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ДС»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28800"/>
            <a:ext cx="338437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710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2375" y="160337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Исследовательская деятельность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3" b="10055"/>
          <a:stretch/>
        </p:blipFill>
        <p:spPr bwMode="auto">
          <a:xfrm>
            <a:off x="307975" y="1772816"/>
            <a:ext cx="3024336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60240"/>
            <a:ext cx="3150369" cy="4893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99891" y="2492896"/>
            <a:ext cx="19442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дружбе с ним все давно,</a:t>
            </a:r>
          </a:p>
          <a:p>
            <a:r>
              <a:rPr lang="ru-RU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Злак тот дарит нам пшено.</a:t>
            </a:r>
            <a:endParaRPr lang="ru-RU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901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58546"/>
            <a:ext cx="7272808" cy="1470025"/>
          </a:xfrm>
        </p:spPr>
        <p:txBody>
          <a:bodyPr>
            <a:noAutofit/>
          </a:bodyPr>
          <a:lstStyle/>
          <a:p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Экологический проект «Огород на окошке»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4005064"/>
            <a:ext cx="3895601" cy="273630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05064"/>
            <a:ext cx="352839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4784"/>
            <a:ext cx="3384376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Home5\Downloads\IMG-20220914-WA00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396044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53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2375" y="0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Праздник «Сороки. </a:t>
            </a:r>
            <a:b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Прилет птиц!»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91791"/>
            <a:ext cx="4511352" cy="3383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143" y="1579223"/>
            <a:ext cx="3620317" cy="5018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262991" y="5301207"/>
            <a:ext cx="4054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Птички песни о счастье поют,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Дарят много прекрасных минут,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Жизнь становится сразу светлей,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Если песню поет соловей!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672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7992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34924"/>
            <a:ext cx="7056784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Чтение детям экологической сказки «Воробьиная купальня»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2816"/>
            <a:ext cx="6732240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5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34925"/>
            <a:ext cx="7772400" cy="1470025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Если все ты хочешь знать –</a:t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Книги нужно читать!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00808"/>
            <a:ext cx="3995936" cy="45811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5" y="1736812"/>
            <a:ext cx="3825817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5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06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34924"/>
            <a:ext cx="7772400" cy="1470025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Игровая деятельность «Постройка космодрома»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38"/>
          <a:stretch/>
        </p:blipFill>
        <p:spPr bwMode="auto">
          <a:xfrm>
            <a:off x="4860032" y="1484785"/>
            <a:ext cx="3960440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140968"/>
            <a:ext cx="3615953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2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7937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2775" y="187325"/>
            <a:ext cx="8531223" cy="1470025"/>
          </a:xfrm>
        </p:spPr>
        <p:txBody>
          <a:bodyPr>
            <a:noAutofit/>
          </a:bodyPr>
          <a:lstStyle/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Дидактические игры: «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Насекомые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», «Кто где живет?», «Рассели животных по домам»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" t="22616" r="10882" b="8084"/>
          <a:stretch/>
        </p:blipFill>
        <p:spPr bwMode="auto">
          <a:xfrm>
            <a:off x="5436096" y="1725944"/>
            <a:ext cx="3364428" cy="1883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60032" y="5589240"/>
            <a:ext cx="4149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Насекомых разновидностей не счесть,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Размеры малые, но есть!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53" y="1725944"/>
            <a:ext cx="3966345" cy="21351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5" y="4005064"/>
            <a:ext cx="3909793" cy="234315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717033"/>
            <a:ext cx="208823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026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65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-144463"/>
            <a:ext cx="7772400" cy="1470025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Творческая деятельность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7" t="20498" r="3173" b="29623"/>
          <a:stretch/>
        </p:blipFill>
        <p:spPr bwMode="auto">
          <a:xfrm>
            <a:off x="155575" y="947507"/>
            <a:ext cx="2688233" cy="2540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947507"/>
            <a:ext cx="2304256" cy="2193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80939" y="5661248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Будем рисовать сейчас!</a:t>
            </a:r>
          </a:p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тут краски у нас?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 descr="C:\Users\Home5\Downloads\16490718858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3212976"/>
            <a:ext cx="3410167" cy="25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3717032"/>
            <a:ext cx="3785360" cy="277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922335"/>
            <a:ext cx="3240360" cy="214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329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4775" y="-15984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Акция «Древонасаждения»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345693"/>
            <a:ext cx="3319536" cy="2412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4" y="4082058"/>
            <a:ext cx="3247530" cy="24879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257" y="4082058"/>
            <a:ext cx="4420021" cy="26269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9" b="27887"/>
          <a:stretch/>
        </p:blipFill>
        <p:spPr>
          <a:xfrm>
            <a:off x="4358258" y="1226765"/>
            <a:ext cx="4420021" cy="265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50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3088"/>
            <a:ext cx="4038600" cy="4038600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843088"/>
            <a:ext cx="4038600" cy="4038600"/>
          </a:xfrm>
        </p:spPr>
      </p:pic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411760" y="404664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+mj-lt"/>
              </a:rPr>
              <a:t>Акция «Сдай </a:t>
            </a:r>
            <a:r>
              <a:rPr lang="ru-RU" sz="3600" dirty="0" smtClean="0">
                <a:solidFill>
                  <a:schemeClr val="bg1"/>
                </a:solidFill>
                <a:latin typeface="+mj-lt"/>
              </a:rPr>
              <a:t>макулатуру, </a:t>
            </a:r>
            <a:r>
              <a:rPr lang="ru-RU" sz="3600" dirty="0" smtClean="0">
                <a:solidFill>
                  <a:schemeClr val="bg1"/>
                </a:solidFill>
                <a:latin typeface="+mj-lt"/>
              </a:rPr>
              <a:t>спаси </a:t>
            </a:r>
            <a:r>
              <a:rPr lang="ru-RU" sz="3600" dirty="0" smtClean="0">
                <a:solidFill>
                  <a:schemeClr val="bg1"/>
                </a:solidFill>
                <a:latin typeface="+mj-lt"/>
              </a:rPr>
              <a:t>дерево!»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689" y="1245522"/>
            <a:ext cx="2996952" cy="271220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70" y="2060848"/>
            <a:ext cx="5186752" cy="382428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685" y="4149079"/>
            <a:ext cx="3032956" cy="253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5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194568"/>
            <a:ext cx="6456646" cy="2771026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«Мир, окружающий ребенка, - это прежде всего, мир природы с безграничным богатством явлений, с неисчерпаемой красотой. Здесь, в природе, вечный источник детского разума»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> </a:t>
            </a: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56992"/>
            <a:ext cx="5950297" cy="3123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399584" y="2441740"/>
            <a:ext cx="374441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В.А. Сухомлинский</a:t>
            </a:r>
            <a:endParaRPr lang="ru-RU" sz="29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015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83768" y="332656"/>
            <a:ext cx="5616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+mj-lt"/>
              </a:rPr>
              <a:t>Акция «Сдай батарейку спаси ежика!»</a:t>
            </a:r>
            <a:endParaRPr lang="ru-RU" sz="4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04864"/>
            <a:ext cx="2420888" cy="39604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204863"/>
            <a:ext cx="2520280" cy="39604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204864"/>
            <a:ext cx="2420888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6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1999" y="302386"/>
            <a:ext cx="4575176" cy="5574886"/>
          </a:xfrm>
        </p:spPr>
        <p:txBody>
          <a:bodyPr>
            <a:norm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Диплом за 1 место во Всероссийской викторине «Экология нашей планеты»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65137"/>
            <a:ext cx="4306040" cy="6090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49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339725"/>
            <a:ext cx="705232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Конкурс поделок из бросового материала «Вторая жизнь!» во взаимодействии с родителями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437110"/>
            <a:ext cx="3744416" cy="2304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4437111"/>
            <a:ext cx="3086745" cy="2311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27988"/>
            <a:ext cx="410445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82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4775" y="3492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Работа с родителями буклеты «Как научить ребенка любить природу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2060848"/>
            <a:ext cx="4211513" cy="3158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" t="11227" r="20954" b="4414"/>
          <a:stretch/>
        </p:blipFill>
        <p:spPr>
          <a:xfrm>
            <a:off x="5076055" y="1628800"/>
            <a:ext cx="3709115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1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6038"/>
            <a:ext cx="6400800" cy="6407298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</a:t>
            </a:r>
            <a:r>
              <a:rPr lang="ru-RU" sz="2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Цель: создание условий для экологически грамотного поведения в природе, гуманного отношения к окружающему миру, к себе как жителю планеты Земля.</a:t>
            </a:r>
          </a:p>
          <a:p>
            <a:pPr algn="l"/>
            <a:r>
              <a:rPr lang="ru-RU" sz="2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Задачи: </a:t>
            </a:r>
          </a:p>
          <a:p>
            <a:pPr algn="l"/>
            <a:r>
              <a:rPr lang="ru-RU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</a:t>
            </a:r>
            <a:r>
              <a:rPr lang="ru-RU" sz="2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формировать представления детей о природе родного края, о взаимосвязях в ней и о способах ее сохранения;</a:t>
            </a:r>
          </a:p>
          <a:p>
            <a:pPr algn="l"/>
            <a:r>
              <a:rPr lang="ru-RU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</a:t>
            </a:r>
            <a:r>
              <a:rPr lang="ru-RU" sz="2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развивать взаимоотношения и взаимопомощь между детьми, педагогами, родителями, потребность в постоянном саморазвитии экологической культуры;</a:t>
            </a:r>
          </a:p>
          <a:p>
            <a:pPr algn="l"/>
            <a:r>
              <a:rPr lang="ru-RU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	</a:t>
            </a:r>
            <a:r>
              <a:rPr lang="ru-RU" sz="2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 воспитывать чувство сопереживания и желания помочь нуждающимся объектам природы: растениям, насекомым, животным, рыбам, птицам, человеку.</a:t>
            </a:r>
            <a:endParaRPr lang="ru-RU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43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8" t="4768" r="3495" b="3996"/>
          <a:stretch/>
        </p:blipFill>
        <p:spPr bwMode="auto">
          <a:xfrm>
            <a:off x="2195736" y="617537"/>
            <a:ext cx="6696744" cy="5832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354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2636912"/>
            <a:ext cx="3526160" cy="1179562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ПРИРОДА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903" y="617537"/>
            <a:ext cx="2925763" cy="1646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016" y="4869160"/>
            <a:ext cx="2925762" cy="1633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587849"/>
            <a:ext cx="2925763" cy="1635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512" y="2744009"/>
            <a:ext cx="2921154" cy="1621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" y="2778236"/>
            <a:ext cx="2843847" cy="1646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13" y="4869160"/>
            <a:ext cx="2906266" cy="1634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01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34925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Правила поведения «Что нельзя делать на природе»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3"/>
          <a:stretch/>
        </p:blipFill>
        <p:spPr>
          <a:xfrm>
            <a:off x="307975" y="1844824"/>
            <a:ext cx="3903985" cy="4416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7"/>
          <a:stretch/>
        </p:blipFill>
        <p:spPr>
          <a:xfrm>
            <a:off x="4571999" y="1843310"/>
            <a:ext cx="4114403" cy="441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9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17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8024" y="4653136"/>
            <a:ext cx="3744416" cy="8904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Беседа «Удивительный мир насекомых»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8" y="3475789"/>
            <a:ext cx="4392080" cy="3294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4" y="74779"/>
            <a:ext cx="4388624" cy="3291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4940424" y="607682"/>
            <a:ext cx="3664024" cy="2605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Презентация «Лес наше богатство. Правила поведения в лесу»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237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1999" y="271625"/>
            <a:ext cx="4030216" cy="1717215"/>
          </a:xfrm>
        </p:spPr>
        <p:txBody>
          <a:bodyPr>
            <a:no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Беседа «Самая лучшая планета в Галактике»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02"/>
          <a:stretch/>
        </p:blipFill>
        <p:spPr bwMode="auto">
          <a:xfrm>
            <a:off x="-3409" y="3645024"/>
            <a:ext cx="4287377" cy="2895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239" y="2333998"/>
            <a:ext cx="4283969" cy="2895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78465"/>
            <a:ext cx="4067497" cy="3050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46239" y="5583143"/>
            <a:ext cx="4446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Красивая наша планета Земля! Моря, океаны, леса и поля!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527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119733"/>
            <a:ext cx="6959616" cy="1605207"/>
          </a:xfrm>
        </p:spPr>
        <p:txBody>
          <a:bodyPr>
            <a:noAutofit/>
          </a:bodyPr>
          <a:lstStyle/>
          <a:p>
            <a:r>
              <a:rPr lang="ru-RU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Беседа «Почва – живая Земля»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AutoShape 2" descr="C:\Users\Home5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C:\Users\Home5\Desktop\i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C:\Users\Home5\Desktop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C:\Users\Home5\Desktop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C:\Users\Home5\Desktop\i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2" descr="C:\Users\Home5\Desktop\i (1)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C:\Users\Home5\Desktop\i (1)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780928"/>
            <a:ext cx="5008926" cy="3756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3" b="10055"/>
          <a:stretch/>
        </p:blipFill>
        <p:spPr bwMode="auto">
          <a:xfrm>
            <a:off x="612775" y="2346600"/>
            <a:ext cx="2575105" cy="4356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927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225</Words>
  <Application>Microsoft Office PowerPoint</Application>
  <PresentationFormat>Экран (4:3)</PresentationFormat>
  <Paragraphs>40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Проект  «Земля – наш общий дом»</vt:lpstr>
      <vt:lpstr> «Мир, окружающий ребенка, - это прежде всего, мир природы с безграничным богатством явлений, с неисчерпаемой красотой. Здесь, в природе, вечный источник детского разума»  </vt:lpstr>
      <vt:lpstr>Презентация PowerPoint</vt:lpstr>
      <vt:lpstr>Презентация PowerPoint</vt:lpstr>
      <vt:lpstr>ПРИРОДА</vt:lpstr>
      <vt:lpstr>Правила поведения «Что нельзя делать на природе»</vt:lpstr>
      <vt:lpstr>Беседа «Удивительный мир насекомых»</vt:lpstr>
      <vt:lpstr>Беседа «Самая лучшая планета в Галактике»</vt:lpstr>
      <vt:lpstr>Презентация PowerPoint</vt:lpstr>
      <vt:lpstr>Исследовательская деятельность</vt:lpstr>
      <vt:lpstr>Экологический проект «Огород на окошке»</vt:lpstr>
      <vt:lpstr>Праздник «Сороки.  Прилет птиц!»</vt:lpstr>
      <vt:lpstr>Чтение детям экологической сказки «Воробьиная купальня»</vt:lpstr>
      <vt:lpstr>Если все ты хочешь знать – Книги нужно читать!</vt:lpstr>
      <vt:lpstr>Игровая деятельность «Постройка космодрома»</vt:lpstr>
      <vt:lpstr>Дидактические игры: «Насекомые», «Кто где живет?», «Рассели животных по домам»</vt:lpstr>
      <vt:lpstr>Творческая деятельность </vt:lpstr>
      <vt:lpstr>Акция «Древонасаждения»</vt:lpstr>
      <vt:lpstr>Презентация PowerPoint</vt:lpstr>
      <vt:lpstr>Презентация PowerPoint</vt:lpstr>
      <vt:lpstr>Диплом за 1 место во Всероссийской викторине «Экология нашей планеты»</vt:lpstr>
      <vt:lpstr>Конкурс поделок из бросового материала «Вторая жизнь!» во взаимодействии с родителями</vt:lpstr>
      <vt:lpstr>Работа с родителями буклеты «Как научить ребенка любить природу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Home5</dc:creator>
  <cp:lastModifiedBy>Home5</cp:lastModifiedBy>
  <cp:revision>53</cp:revision>
  <dcterms:created xsi:type="dcterms:W3CDTF">2021-04-23T10:03:23Z</dcterms:created>
  <dcterms:modified xsi:type="dcterms:W3CDTF">2022-09-14T09:44:25Z</dcterms:modified>
</cp:coreProperties>
</file>