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0" r:id="rId5"/>
    <p:sldId id="263" r:id="rId6"/>
    <p:sldId id="274" r:id="rId7"/>
    <p:sldId id="262" r:id="rId8"/>
    <p:sldId id="268" r:id="rId9"/>
    <p:sldId id="261" r:id="rId10"/>
    <p:sldId id="259" r:id="rId11"/>
    <p:sldId id="258" r:id="rId12"/>
    <p:sldId id="257" r:id="rId13"/>
    <p:sldId id="266" r:id="rId14"/>
    <p:sldId id="270" r:id="rId15"/>
    <p:sldId id="267" r:id="rId16"/>
    <p:sldId id="269" r:id="rId17"/>
    <p:sldId id="271" r:id="rId18"/>
    <p:sldId id="272" r:id="rId19"/>
    <p:sldId id="289" r:id="rId20"/>
    <p:sldId id="290" r:id="rId21"/>
    <p:sldId id="273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4660"/>
  </p:normalViewPr>
  <p:slideViewPr>
    <p:cSldViewPr>
      <p:cViewPr varScale="1">
        <p:scale>
          <a:sx n="82" d="100"/>
          <a:sy n="82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775" y="1988840"/>
            <a:ext cx="4532166" cy="2168103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«Земля – наш общий дом»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5010"/>
            <a:ext cx="9144000" cy="69492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Пигаревский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ДС»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375" y="160337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Исследовательская деятельность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3" b="10055"/>
          <a:stretch/>
        </p:blipFill>
        <p:spPr bwMode="auto">
          <a:xfrm>
            <a:off x="307975" y="1772816"/>
            <a:ext cx="302433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60240"/>
            <a:ext cx="3150369" cy="489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9891" y="2492896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дружбе с ним все давно,</a:t>
            </a:r>
          </a:p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Злак тот дарит нам пшено.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8546"/>
            <a:ext cx="7272808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Экологический проект «Огород на окошке»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05064"/>
            <a:ext cx="3895601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28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43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Home5\Downloads\IMG-20220914-WA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375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«Сороки.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Прилет птиц!»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91791"/>
            <a:ext cx="4511352" cy="338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43" y="1579223"/>
            <a:ext cx="3620317" cy="501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2991" y="5301207"/>
            <a:ext cx="405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Птички песни о счастье поют,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Дарят много прекрасных минут,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становится сразу светлей,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песню поет соловей!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7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92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4924"/>
            <a:ext cx="70567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Чтение детям экологической сказки «Воробьиная купальня»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7322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4925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все ты хочешь знать –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Книги нужно читать!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995936" cy="4581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736812"/>
            <a:ext cx="382581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4924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Игровая деятельность «Постройка космодрома»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/>
          <a:stretch/>
        </p:blipFill>
        <p:spPr bwMode="auto">
          <a:xfrm>
            <a:off x="4860032" y="1484785"/>
            <a:ext cx="396044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36159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187325"/>
            <a:ext cx="8531223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Дидактические игры: «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Насекомые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«Кто где живет?», «Рассели животных по домам»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22616" r="10882" b="8084"/>
          <a:stretch/>
        </p:blipFill>
        <p:spPr bwMode="auto">
          <a:xfrm>
            <a:off x="5436096" y="1725944"/>
            <a:ext cx="3364428" cy="188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589240"/>
            <a:ext cx="4149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Насекомых разновидностей не счесть,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Размеры малые, но есть!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3" y="1725944"/>
            <a:ext cx="3966345" cy="21351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005064"/>
            <a:ext cx="3909793" cy="2343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3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65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-144463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Творческая деятельность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0498" r="3173" b="29623"/>
          <a:stretch/>
        </p:blipFill>
        <p:spPr bwMode="auto">
          <a:xfrm>
            <a:off x="155575" y="947507"/>
            <a:ext cx="2688233" cy="254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7507"/>
            <a:ext cx="2304256" cy="219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0939" y="56612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Будем рисовать сейчас!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тут краски у нас?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Home5\Downloads\1649071885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12976"/>
            <a:ext cx="341016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717032"/>
            <a:ext cx="3785360" cy="27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2335"/>
            <a:ext cx="3240360" cy="21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775" y="-1598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Акция «Древонасаждения»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5693"/>
            <a:ext cx="3319536" cy="24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4082058"/>
            <a:ext cx="3247530" cy="2487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57" y="4082058"/>
            <a:ext cx="4420021" cy="2626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27887"/>
          <a:stretch/>
        </p:blipFill>
        <p:spPr>
          <a:xfrm>
            <a:off x="4358258" y="1226765"/>
            <a:ext cx="4420021" cy="26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4038600" cy="40386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43088"/>
            <a:ext cx="4038600" cy="4038600"/>
          </a:xfr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176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Акция «Сдай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макулатуру,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спаси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дерево!»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89" y="1245522"/>
            <a:ext cx="2996952" cy="27122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0" y="2060848"/>
            <a:ext cx="5186752" cy="3824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5" y="4149079"/>
            <a:ext cx="3032956" cy="25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94568"/>
            <a:ext cx="6456646" cy="27710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«Мир, окружающий ребенка, - это прежде всего, мир природы с безграничным богатством явлений, с неисчерпаемой красотой. Здесь, в природе, вечный источник детского разума»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5950297" cy="312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9584" y="2441740"/>
            <a:ext cx="37444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В.А. Сухомлинский</a:t>
            </a:r>
            <a:endParaRPr lang="ru-RU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1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332656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Акция «Сдай батарейку спаси ежика!»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420888" cy="3960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3"/>
            <a:ext cx="2520280" cy="3960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4208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302386"/>
            <a:ext cx="4575176" cy="557488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Диплом за 1 место во Всероссийской викторине «Экология нашей планеты»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137"/>
            <a:ext cx="4306040" cy="609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9725"/>
            <a:ext cx="705232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 поделок из бросового материала «Вторая жизнь!» во взаимодействии с родителями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0"/>
            <a:ext cx="3744416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437111"/>
            <a:ext cx="3086745" cy="23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27988"/>
            <a:ext cx="41044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775" y="349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родителями буклеты «Как научить ребенка любить природу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60848"/>
            <a:ext cx="4211513" cy="31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11227" r="20954" b="4414"/>
          <a:stretch/>
        </p:blipFill>
        <p:spPr>
          <a:xfrm>
            <a:off x="5076055" y="1628800"/>
            <a:ext cx="37091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038"/>
            <a:ext cx="6400800" cy="640729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создание условий для экологически грамотного поведения в природе, гуманного отношения к окружающему миру, к себе как жителю планеты Земля.</a:t>
            </a:r>
          </a:p>
          <a:p>
            <a:pPr algn="l"/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Задачи: </a:t>
            </a:r>
          </a:p>
          <a:p>
            <a:pPr algn="l"/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формировать представления детей о природе родного края, о взаимосвязях в ней и о способах ее сохранения;</a:t>
            </a:r>
          </a:p>
          <a:p>
            <a:pPr algn="l"/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развивать взаимоотношения и взаимопомощь между детьми, педагогами, родителями, потребность в постоянном саморазвитии экологической культуры;</a:t>
            </a:r>
          </a:p>
          <a:p>
            <a:pPr algn="l"/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воспитывать чувство сопереживания и желания помочь нуждающимся объектам природы: растениям, насекомым, животным, рыбам, птицам, человеку.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768" r="3495" b="3996"/>
          <a:stretch/>
        </p:blipFill>
        <p:spPr bwMode="auto">
          <a:xfrm>
            <a:off x="2195736" y="617537"/>
            <a:ext cx="6696744" cy="583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3526160" cy="117956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03" y="617537"/>
            <a:ext cx="2925763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6" y="4869160"/>
            <a:ext cx="2925762" cy="16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87849"/>
            <a:ext cx="2925763" cy="163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12" y="2744009"/>
            <a:ext cx="2921154" cy="162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" y="2778236"/>
            <a:ext cx="2843847" cy="164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3" y="4869160"/>
            <a:ext cx="2906266" cy="163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4925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поведения «Что нельзя делать на природе»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/>
          <a:stretch/>
        </p:blipFill>
        <p:spPr>
          <a:xfrm>
            <a:off x="307975" y="1844824"/>
            <a:ext cx="3903985" cy="4416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/>
          <a:stretch/>
        </p:blipFill>
        <p:spPr>
          <a:xfrm>
            <a:off x="4571999" y="1843310"/>
            <a:ext cx="4114403" cy="44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7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4653136"/>
            <a:ext cx="3744416" cy="8904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Беседа «Удивительный мир насекомых»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" y="3475789"/>
            <a:ext cx="4392080" cy="329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" y="74779"/>
            <a:ext cx="4388624" cy="329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940424" y="607682"/>
            <a:ext cx="3664024" cy="260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«Лес наше богатство. Правила поведения в лесу»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3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271625"/>
            <a:ext cx="4030216" cy="1717215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Беседа «Самая лучшая планета в Галактике»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2"/>
          <a:stretch/>
        </p:blipFill>
        <p:spPr bwMode="auto">
          <a:xfrm>
            <a:off x="-3409" y="3645024"/>
            <a:ext cx="4287377" cy="289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39" y="2333998"/>
            <a:ext cx="4283969" cy="289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465"/>
            <a:ext cx="4067497" cy="305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6239" y="5583143"/>
            <a:ext cx="444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Красивая наша планета Земля! Моря, океаны, леса и поля!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2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9733"/>
            <a:ext cx="6959616" cy="1605207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Беседа «Почва – живая Земля»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C:\Users\Home5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Home5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Home5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Home5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C:\Users\Home5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Home5\Desktop\i (1)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C:\Users\Home5\Desktop\i (1)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008926" cy="375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3" b="10055"/>
          <a:stretch/>
        </p:blipFill>
        <p:spPr bwMode="auto">
          <a:xfrm>
            <a:off x="612775" y="2346600"/>
            <a:ext cx="2575105" cy="435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225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 «Земля – наш общий дом»</vt:lpstr>
      <vt:lpstr> «Мир, окружающий ребенка, - это прежде всего, мир природы с безграничным богатством явлений, с неисчерпаемой красотой. Здесь, в природе, вечный источник детского разума»  </vt:lpstr>
      <vt:lpstr>Презентация PowerPoint</vt:lpstr>
      <vt:lpstr>Презентация PowerPoint</vt:lpstr>
      <vt:lpstr>ПРИРОДА</vt:lpstr>
      <vt:lpstr>Правила поведения «Что нельзя делать на природе»</vt:lpstr>
      <vt:lpstr>Беседа «Удивительный мир насекомых»</vt:lpstr>
      <vt:lpstr>Беседа «Самая лучшая планета в Галактике»</vt:lpstr>
      <vt:lpstr>Презентация PowerPoint</vt:lpstr>
      <vt:lpstr>Исследовательская деятельность</vt:lpstr>
      <vt:lpstr>Экологический проект «Огород на окошке»</vt:lpstr>
      <vt:lpstr>Праздник «Сороки.  Прилет птиц!»</vt:lpstr>
      <vt:lpstr>Чтение детям экологической сказки «Воробьиная купальня»</vt:lpstr>
      <vt:lpstr>Если все ты хочешь знать – Книги нужно читать!</vt:lpstr>
      <vt:lpstr>Игровая деятельность «Постройка космодрома»</vt:lpstr>
      <vt:lpstr>Дидактические игры: «Насекомые», «Кто где живет?», «Рассели животных по домам»</vt:lpstr>
      <vt:lpstr>Творческая деятельность </vt:lpstr>
      <vt:lpstr>Акция «Древонасаждения»</vt:lpstr>
      <vt:lpstr>Презентация PowerPoint</vt:lpstr>
      <vt:lpstr>Презентация PowerPoint</vt:lpstr>
      <vt:lpstr>Диплом за 1 место во Всероссийской викторине «Экология нашей планеты»</vt:lpstr>
      <vt:lpstr>Конкурс поделок из бросового материала «Вторая жизнь!» во взаимодействии с родителями</vt:lpstr>
      <vt:lpstr>Работа с родителями буклеты «Как научить ребенка любить природу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Home5</dc:creator>
  <cp:lastModifiedBy>Home5</cp:lastModifiedBy>
  <cp:revision>53</cp:revision>
  <dcterms:created xsi:type="dcterms:W3CDTF">2021-04-23T10:03:23Z</dcterms:created>
  <dcterms:modified xsi:type="dcterms:W3CDTF">2022-09-14T09:44:25Z</dcterms:modified>
</cp:coreProperties>
</file>