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5" r:id="rId8"/>
    <p:sldId id="264" r:id="rId9"/>
    <p:sldId id="268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8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«Мы вместе против коррупции»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355976" y="4509120"/>
            <a:ext cx="4320480" cy="201622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Пигаревский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ДС»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Заведующий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Закутская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И.Г.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09.09.2025 г Музыкальный зал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115888"/>
            <a:ext cx="2657475" cy="1993900"/>
          </a:xfrm>
        </p:spPr>
      </p:pic>
    </p:spTree>
    <p:extLst>
      <p:ext uri="{BB962C8B-B14F-4D97-AF65-F5344CB8AC3E}">
        <p14:creationId xmlns:p14="http://schemas.microsoft.com/office/powerpoint/2010/main" val="3408302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Способы противодействия коррупции.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*Принятие законов, ужесточающих наказание;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*Увеличение доходов должностных лиц;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*Создание коррупции;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Повысить эффективность работы правоохранительных органов в борьбе с коррупцией;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*Воспитание нетерпимости в обществе к коррупции;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*Уважение к законам страны;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*Открытость СМИ.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428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Мы против коррупции!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*Для того, чтобы уровень коррупции в нашей стране начал хотя бы маленькими шагами снижаться, надо действовать систематически и прогрессивно.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*Необходимо создавать различные структуры контроля за работой чиновников.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*Постоянно совершенствовать законодательство, способное поспеть за появлением новых видов правонарушений.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*Использовать прозрачную банковскую систему для оплаты штрафов и других денежных расчетов.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90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7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«Коррупция пускает корни глубоко вверх…»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63" y="2182246"/>
            <a:ext cx="6126473" cy="3943918"/>
          </a:xfrm>
        </p:spPr>
      </p:pic>
    </p:spTree>
    <p:extLst>
      <p:ext uri="{BB962C8B-B14F-4D97-AF65-F5344CB8AC3E}">
        <p14:creationId xmlns:p14="http://schemas.microsoft.com/office/powerpoint/2010/main" val="280643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3152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064896" cy="4082008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*Что такое коррупция?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*Причины появления коррупции.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*Виды коррупции.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*Главный стимул к коррупции и сдерживающий фактор коррупции.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*День борьбы с коррупцией?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*Принципы и способы противодействия коррупции.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6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такое коррупция?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Коррупция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использование должностным лицом своих властных полномочий и доверенных ему прав, а также связанных с этим официальным статусом авторитета, возможностей, связей в целях личной выгоды, противоречащее законодательству и моральным установкам.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*Коррупцией называют также подкуп должностных лиц, их продажность, подкупность, что типично для мафиозных государств.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73345"/>
            <a:ext cx="3672408" cy="242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3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Причины коррупции: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*Экономический упадок страны;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*Политическая нестабильность;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*Несовершенство законодательства;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*Неразвитость властных институтов и институтов гражданского общества;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*Слабость демократических традиций;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*Непрозрачность власти;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*Неэффективное общественное участие в процессах противодействия коррупции.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733" y="404664"/>
            <a:ext cx="351433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9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5" y="0"/>
            <a:ext cx="91714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Признаки коррупции.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*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Характерным признаком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коррупции является конфликт между действиями должностного лица и интересами его нанимателя либо конфликт между действиями выборного лица и интересами общества.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 многих странах коррупция уголовно наказуема.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768" y="1484784"/>
            <a:ext cx="3372023" cy="487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5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Виды коррупции.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169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*Бытовая коррупция порождается взаимодействием рядовых граждан и чиновников (подарки от граждан и услуги должностному лицу и членам его семьи).</a:t>
            </a:r>
          </a:p>
          <a:p>
            <a:pPr marL="0" indent="0">
              <a:buNone/>
            </a:pPr>
            <a:r>
              <a:rPr lang="ru-RU" dirty="0" smtClean="0"/>
              <a:t>*Коррупция верховной власти относится к политическому руководству и верховным судам в демократических системах.</a:t>
            </a:r>
          </a:p>
          <a:p>
            <a:pPr marL="0" indent="0">
              <a:buNone/>
            </a:pPr>
            <a:r>
              <a:rPr lang="ru-RU" dirty="0" smtClean="0"/>
              <a:t>*Деловая коррупция возникает при взаимодействии власти и бизнеса.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60732"/>
            <a:ext cx="3240360" cy="22376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60731"/>
            <a:ext cx="3312368" cy="22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1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Объем коррупции.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*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 данным Всемирного банка, ежегодно в мире в форме взяток выплачивается около 1 трлн. долларов.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*По оценке фонда ИНДЕМ, объем деловой коррупции в России – около 316 млрд. долларов в год.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*Коррупция неравномерно распределена в мире: Россия находится в одной группе с Албанией и Нигерией.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*Балльный показатель коррупции в России в 4 раза выше, чем в Финляндии и Сингапуре.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1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Принципы противодействия коррупции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*Признание, обеспечение и защита основных прав и свобод человека и гражданина.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*Законность.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*Публичность и открытость деятельности власти.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*Неотвратимость ответственности.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*Комплексность применения различных мер.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*Приоритетность мер предупреждения.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*Сотрудничество государства с институтом гражданского общества, международными организациями и физическими лицами.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428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497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«Мы вместе против коррупции»</vt:lpstr>
      <vt:lpstr>«Коррупция пускает корни глубоко вверх…»</vt:lpstr>
      <vt:lpstr>Содержание</vt:lpstr>
      <vt:lpstr>Что такое коррупция?</vt:lpstr>
      <vt:lpstr>Причины коррупции:</vt:lpstr>
      <vt:lpstr>Признаки коррупции.</vt:lpstr>
      <vt:lpstr>Виды коррупции.</vt:lpstr>
      <vt:lpstr>Объем коррупции.</vt:lpstr>
      <vt:lpstr>Принципы противодействия коррупции</vt:lpstr>
      <vt:lpstr>Способы противодействия коррупции.</vt:lpstr>
      <vt:lpstr>Мы против коррупции!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Home5</dc:creator>
  <cp:lastModifiedBy>Home1</cp:lastModifiedBy>
  <cp:revision>11</cp:revision>
  <dcterms:created xsi:type="dcterms:W3CDTF">2025-09-05T11:09:17Z</dcterms:created>
  <dcterms:modified xsi:type="dcterms:W3CDTF">2025-09-17T07:22:05Z</dcterms:modified>
</cp:coreProperties>
</file>