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-747464"/>
            <a:ext cx="8496944" cy="1296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Вашему ребенку нужно общение!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0" y="548680"/>
            <a:ext cx="3419872" cy="6309320"/>
          </a:xfrm>
        </p:spPr>
        <p:txBody>
          <a:bodyPr>
            <a:normAutofit/>
          </a:bodyPr>
          <a:lstStyle/>
          <a:p>
            <a:r>
              <a:rPr lang="ru-RU" sz="1800" dirty="0"/>
              <a:t>Дислалия – это нарушение произношения у детей при наличии хорошего слуха и достаточного запаса слов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Дислалия </a:t>
            </a:r>
            <a:r>
              <a:rPr lang="ru-RU" sz="1800" dirty="0"/>
              <a:t>не только мешает окружающим понимать малыша, но и создает для ребенка трудности в общении и усложняет процесс его ￼социальной адаптации.</a:t>
            </a:r>
          </a:p>
          <a:p>
            <a:endParaRPr lang="ru-RU" sz="1800" dirty="0" smtClean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37112"/>
            <a:ext cx="3840486" cy="218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4"/>
          <p:cNvSpPr txBox="1">
            <a:spLocks/>
          </p:cNvSpPr>
          <p:nvPr/>
        </p:nvSpPr>
        <p:spPr>
          <a:xfrm>
            <a:off x="3419872" y="239891"/>
            <a:ext cx="3260906" cy="3312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800" dirty="0" smtClean="0"/>
          </a:p>
          <a:p>
            <a:pPr marL="45720" indent="0">
              <a:buFont typeface="Georgia" pitchFamily="18" charset="0"/>
              <a:buNone/>
            </a:pPr>
            <a:r>
              <a:rPr lang="ru-RU" sz="1800" dirty="0" smtClean="0"/>
              <a:t>Например, в детском саду ровесники могут начать подшучивать над таким ребенком. Ему вряд ли позволят читать стихи на разных праздничных мероприятиях, тем самым исключая его из этого вида деятельности.</a:t>
            </a:r>
            <a:endParaRPr lang="ru-RU" sz="1800" dirty="0"/>
          </a:p>
        </p:txBody>
      </p:sp>
      <p:pic>
        <p:nvPicPr>
          <p:cNvPr id="7" name="Picture 2" descr="ребенок с дислалие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347" y="1517848"/>
            <a:ext cx="2425331" cy="148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aikido-mariel.ru/misc/i/gallery/24399/52995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557" y="3789040"/>
            <a:ext cx="1782909" cy="272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Текст 5"/>
          <p:cNvSpPr txBox="1">
            <a:spLocks/>
          </p:cNvSpPr>
          <p:nvPr/>
        </p:nvSpPr>
        <p:spPr>
          <a:xfrm>
            <a:off x="3260906" y="3794792"/>
            <a:ext cx="3697651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/>
              <a:t>Все это может стать причиной стеснительности малыша. Он может замкнуться и уйти в себя, начать избегать общения со сверстниками, чтобы как можно меньше разговаривать и подвергаться насмешкам.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7460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315416"/>
            <a:ext cx="8712968" cy="115212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srgbClr val="FF0000"/>
                </a:solidFill>
              </a:rPr>
              <a:t>Методы устранения расстройства в домашних условиях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3275856" cy="638132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1700" dirty="0"/>
              <a:t>Б</a:t>
            </a:r>
            <a:r>
              <a:rPr lang="ru-RU" sz="1700" dirty="0"/>
              <a:t>ольшая </a:t>
            </a:r>
            <a:r>
              <a:rPr lang="ru-RU" sz="1700" dirty="0"/>
              <a:t>роль в исправлении дефектов отводится родителям и другим родственникам, с которыми много общается ребенок. Необходимо придерживаться следующих правил и советов: Во-первых, специалисты советуют перестать сюсюкать и начать разговаривать с малышом, произнося слова правильно. Это стоит делать с самого его рождения. Во-вторых, не стоит ругать ребенка за то, что он не может пока четко выговаривать слова. Вместо того, чтобы его стыдить, лучше позаниматься с ним, используя разные упражнения.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12160" y="404664"/>
            <a:ext cx="3131840" cy="6453336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/>
              <a:t>Другое упражнение, «маячок», представляет движения вправо и влево нижней челюстью. Можно играть в психологические игры. Например, изобретать для предметов, название которых ребенок искажает, новые ассоциации. </a:t>
            </a:r>
          </a:p>
          <a:p>
            <a:r>
              <a:rPr lang="ru-RU" sz="1800" dirty="0"/>
              <a:t>Так под «</a:t>
            </a:r>
            <a:r>
              <a:rPr lang="ru-RU" sz="1800" dirty="0" err="1"/>
              <a:t>мафынкой</a:t>
            </a:r>
            <a:r>
              <a:rPr lang="ru-RU" sz="1800" dirty="0"/>
              <a:t>» может подразумеваться смешной некий предмет, которого вообще нет в реальной жизни. При этом машинка настоящая будет в сознании ребенка связываться с правильным произношением этого слова. Результат не заставит себя ждать, если упражнения будут выполняться регулярно. Конечно, это требует от родителей или других близких людей терпения, внимания и достаточно много времени.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75856" y="908720"/>
            <a:ext cx="288032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Существует множество артикуляционных упражнений, которые помогают улучшить произношение. Их лучше делать в форме игры и перед зеркалом. Ребенок может дуть на игрушку-вертушку или сдувать с ладони «снежинки» из ваты, или же задувать горящую свечу. Можно поиграть в «окошко»: ребенку нужно широко открывать рот и закрывать.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70313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</TotalTime>
  <Words>349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Вашему ребенку нужно общение!</vt:lpstr>
      <vt:lpstr>Методы устранения расстройства в домашних условиях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Вашему ребенку нужно общение!</dc:title>
  <dc:creator>Настя</dc:creator>
  <cp:lastModifiedBy>Настя</cp:lastModifiedBy>
  <cp:revision>5</cp:revision>
  <dcterms:created xsi:type="dcterms:W3CDTF">2017-06-19T04:44:42Z</dcterms:created>
  <dcterms:modified xsi:type="dcterms:W3CDTF">2017-06-20T09:30:01Z</dcterms:modified>
</cp:coreProperties>
</file>